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69" r:id="rId6"/>
  </p:sldMasterIdLst>
  <p:notesMasterIdLst>
    <p:notesMasterId r:id="rId13"/>
  </p:notesMasterIdLst>
  <p:handoutMasterIdLst>
    <p:handoutMasterId r:id="rId14"/>
  </p:handoutMasterIdLst>
  <p:sldIdLst>
    <p:sldId id="490" r:id="rId7"/>
    <p:sldId id="498" r:id="rId8"/>
    <p:sldId id="499" r:id="rId9"/>
    <p:sldId id="501" r:id="rId10"/>
    <p:sldId id="502" r:id="rId11"/>
    <p:sldId id="495" r:id="rId12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5602" userDrawn="1">
          <p15:clr>
            <a:srgbClr val="A4A3A4"/>
          </p15:clr>
        </p15:guide>
        <p15:guide id="7" pos="181" userDrawn="1">
          <p15:clr>
            <a:srgbClr val="A4A3A4"/>
          </p15:clr>
        </p15:guide>
        <p15:guide id="8" orient="horz" pos="2777" userDrawn="1">
          <p15:clr>
            <a:srgbClr val="A4A3A4"/>
          </p15:clr>
        </p15:guide>
        <p15:guide id="9" orient="horz" pos="6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0AE44-D4C7-9FCD-C2BB-3F8F042DDF3A}" v="32" dt="2022-03-30T08:42:51.213"/>
    <p1510:client id="{FA5D34D7-0454-4441-9E5A-A0F8A2AB10AC}" v="21" dt="2022-03-30T08:43:21.790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76" autoAdjust="0"/>
  </p:normalViewPr>
  <p:slideViewPr>
    <p:cSldViewPr snapToGrid="0" showGuides="1">
      <p:cViewPr varScale="1">
        <p:scale>
          <a:sx n="163" d="100"/>
          <a:sy n="163" d="100"/>
        </p:scale>
        <p:origin x="150" y="282"/>
      </p:cViewPr>
      <p:guideLst>
        <p:guide pos="5602"/>
        <p:guide pos="181"/>
        <p:guide orient="horz" pos="2777"/>
        <p:guide orient="horz" pos="6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231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y Josephus Jitta" userId="S::ejitta@haarlem.nl::56218e04-b6c4-4f93-a832-e2947a4cf72c" providerId="AD" clId="Web-{28D0AE44-D4C7-9FCD-C2BB-3F8F042DDF3A}"/>
    <pc:docChg chg="modSld">
      <pc:chgData name="Emmy Josephus Jitta" userId="S::ejitta@haarlem.nl::56218e04-b6c4-4f93-a832-e2947a4cf72c" providerId="AD" clId="Web-{28D0AE44-D4C7-9FCD-C2BB-3F8F042DDF3A}" dt="2022-03-30T08:42:51.213" v="31" actId="20577"/>
      <pc:docMkLst>
        <pc:docMk/>
      </pc:docMkLst>
      <pc:sldChg chg="modSp">
        <pc:chgData name="Emmy Josephus Jitta" userId="S::ejitta@haarlem.nl::56218e04-b6c4-4f93-a832-e2947a4cf72c" providerId="AD" clId="Web-{28D0AE44-D4C7-9FCD-C2BB-3F8F042DDF3A}" dt="2022-03-30T08:42:51.213" v="31" actId="20577"/>
        <pc:sldMkLst>
          <pc:docMk/>
          <pc:sldMk cId="81162126" sldId="502"/>
        </pc:sldMkLst>
        <pc:spChg chg="mod">
          <ac:chgData name="Emmy Josephus Jitta" userId="S::ejitta@haarlem.nl::56218e04-b6c4-4f93-a832-e2947a4cf72c" providerId="AD" clId="Web-{28D0AE44-D4C7-9FCD-C2BB-3F8F042DDF3A}" dt="2022-03-30T08:42:51.213" v="31" actId="20577"/>
          <ac:spMkLst>
            <pc:docMk/>
            <pc:sldMk cId="81162126" sldId="502"/>
            <ac:spMk id="4" creationId="{8F99C7C0-EFE2-4B95-9794-1D6157199345}"/>
          </ac:spMkLst>
        </pc:spChg>
      </pc:sldChg>
    </pc:docChg>
  </pc:docChgLst>
  <pc:docChgLst>
    <pc:chgData name="Emmy Josephus Jitta" userId="56218e04-b6c4-4f93-a832-e2947a4cf72c" providerId="ADAL" clId="{FA5D34D7-0454-4441-9E5A-A0F8A2AB10AC}"/>
    <pc:docChg chg="modSld">
      <pc:chgData name="Emmy Josephus Jitta" userId="56218e04-b6c4-4f93-a832-e2947a4cf72c" providerId="ADAL" clId="{FA5D34D7-0454-4441-9E5A-A0F8A2AB10AC}" dt="2022-03-30T09:36:46.873" v="193" actId="404"/>
      <pc:docMkLst>
        <pc:docMk/>
      </pc:docMkLst>
      <pc:sldChg chg="modSp mod">
        <pc:chgData name="Emmy Josephus Jitta" userId="56218e04-b6c4-4f93-a832-e2947a4cf72c" providerId="ADAL" clId="{FA5D34D7-0454-4441-9E5A-A0F8A2AB10AC}" dt="2022-03-30T09:36:46.873" v="193" actId="404"/>
        <pc:sldMkLst>
          <pc:docMk/>
          <pc:sldMk cId="81162126" sldId="502"/>
        </pc:sldMkLst>
        <pc:spChg chg="mod">
          <ac:chgData name="Emmy Josephus Jitta" userId="56218e04-b6c4-4f93-a832-e2947a4cf72c" providerId="ADAL" clId="{FA5D34D7-0454-4441-9E5A-A0F8A2AB10AC}" dt="2022-03-30T09:36:46.873" v="193" actId="404"/>
          <ac:spMkLst>
            <pc:docMk/>
            <pc:sldMk cId="81162126" sldId="502"/>
            <ac:spMk id="3" creationId="{BAE44B34-C58E-4C98-9B92-2457982561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B4AC6-8EDF-4C29-A615-E018D1AB5271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F88C8-EE1F-4232-A694-EFA894E7FA8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123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ED4D8-5D16-404E-8029-BF7448616B98}" type="datetimeFigureOut">
              <a:rPr lang="en-GB" smtClean="0"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000" y="745225"/>
            <a:ext cx="5760000" cy="324017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64227"/>
            <a:ext cx="5760000" cy="41518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E3D73-173F-4E1B-9E44-30DD34BBA30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4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49275" y="744538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3D73-173F-4E1B-9E44-30DD34BBA3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1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49275" y="744538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3D73-173F-4E1B-9E44-30DD34BBA3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49275" y="744538"/>
            <a:ext cx="5759450" cy="32400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E3D73-173F-4E1B-9E44-30DD34BBA3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5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png"/><Relationship Id="rId5" Type="http://schemas.openxmlformats.org/officeDocument/2006/relationships/image" Target="../media/image2.emf"/><Relationship Id="rId10" Type="http://schemas.openxmlformats.org/officeDocument/2006/relationships/image" Target="../media/image5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emf"/><Relationship Id="rId10" Type="http://schemas.openxmlformats.org/officeDocument/2006/relationships/image" Target="../media/image11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7.xml"/><Relationship Id="rId7" Type="http://schemas.openxmlformats.org/officeDocument/2006/relationships/image" Target="../media/image5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.emf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png"/><Relationship Id="rId5" Type="http://schemas.openxmlformats.org/officeDocument/2006/relationships/image" Target="../media/image2.emf"/><Relationship Id="rId10" Type="http://schemas.openxmlformats.org/officeDocument/2006/relationships/image" Target="../media/image5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png"/><Relationship Id="rId5" Type="http://schemas.openxmlformats.org/officeDocument/2006/relationships/image" Target="../media/image2.emf"/><Relationship Id="rId10" Type="http://schemas.openxmlformats.org/officeDocument/2006/relationships/image" Target="../media/image5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A58C90-95CA-4915-9327-82B1A4E12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1" r="1" b="-2933"/>
          <a:stretch/>
        </p:blipFill>
        <p:spPr>
          <a:xfrm>
            <a:off x="1252538" y="0"/>
            <a:ext cx="542009" cy="6929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5025A15-39EB-498F-A450-673BFD6A1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94547" cy="5143500"/>
          </a:xfrm>
          <a:custGeom>
            <a:avLst/>
            <a:gdLst>
              <a:gd name="connsiteX0" fmla="*/ 0 w 1794547"/>
              <a:gd name="connsiteY0" fmla="*/ 0 h 5143500"/>
              <a:gd name="connsiteX1" fmla="*/ 1272547 w 1794547"/>
              <a:gd name="connsiteY1" fmla="*/ 0 h 5143500"/>
              <a:gd name="connsiteX2" fmla="*/ 1272547 w 1794547"/>
              <a:gd name="connsiteY2" fmla="*/ 673200 h 5143500"/>
              <a:gd name="connsiteX3" fmla="*/ 1794547 w 1794547"/>
              <a:gd name="connsiteY3" fmla="*/ 673200 h 5143500"/>
              <a:gd name="connsiteX4" fmla="*/ 1794547 w 1794547"/>
              <a:gd name="connsiteY4" fmla="*/ 5143500 h 5143500"/>
              <a:gd name="connsiteX5" fmla="*/ 0 w 1794547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4547" h="5143500">
                <a:moveTo>
                  <a:pt x="0" y="0"/>
                </a:moveTo>
                <a:lnTo>
                  <a:pt x="1272547" y="0"/>
                </a:lnTo>
                <a:lnTo>
                  <a:pt x="1272547" y="673200"/>
                </a:lnTo>
                <a:lnTo>
                  <a:pt x="1794547" y="673200"/>
                </a:lnTo>
                <a:lnTo>
                  <a:pt x="179454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00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 baseline="0"/>
            </a:lvl1pPr>
          </a:lstStyle>
          <a:p>
            <a:r>
              <a:rPr lang="nl-NL" dirty="0"/>
              <a:t>Klik icoon om afbeelding in te voegen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A039223-7AC3-4DA1-B3F8-69D1AE5FEA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5252333"/>
              </p:ext>
            </p:ext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38" imgH="337" progId="TCLayout.ActiveDocument.1">
                  <p:embed/>
                </p:oleObj>
              </mc:Choice>
              <mc:Fallback>
                <p:oleObj name="think-cell Slide" r:id="rId6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A039223-7AC3-4DA1-B3F8-69D1AE5FE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ndertitel 2">
            <a:extLst>
              <a:ext uri="{FF2B5EF4-FFF2-40B4-BE49-F238E27FC236}">
                <a16:creationId xmlns:a16="http://schemas.microsoft.com/office/drawing/2014/main" id="{83E37637-322F-4835-A370-9FCF1000B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3793" y="133848"/>
            <a:ext cx="3134458" cy="139846"/>
          </a:xfrm>
        </p:spPr>
        <p:txBody>
          <a:bodyPr wrap="square">
            <a:sp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nl-NL" dirty="0"/>
              <a:t>Datum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23792" y="628440"/>
            <a:ext cx="3133662" cy="139846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900"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723792" y="299450"/>
            <a:ext cx="3133662" cy="139846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900">
                <a:latin typeface="+mj-lt"/>
              </a:defRPr>
            </a:lvl1pPr>
          </a:lstStyle>
          <a:p>
            <a:pPr lvl="0"/>
            <a:r>
              <a:rPr lang="nl-NL" dirty="0"/>
              <a:t>Afdeling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69" y="0"/>
            <a:ext cx="1193448" cy="6725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E96F3CB-976A-41DC-8430-B14E548305FB}"/>
              </a:ext>
            </a:extLst>
          </p:cNvPr>
          <p:cNvGrpSpPr/>
          <p:nvPr userDrawn="1"/>
        </p:nvGrpSpPr>
        <p:grpSpPr>
          <a:xfrm>
            <a:off x="-1566056" y="0"/>
            <a:ext cx="1439056" cy="3127673"/>
            <a:chOff x="-1511626" y="5308834"/>
            <a:chExt cx="1439056" cy="3127673"/>
          </a:xfrm>
        </p:grpSpPr>
        <p:sp>
          <p:nvSpPr>
            <p:cNvPr id="18" name="Content Placeholder 6">
              <a:extLst>
                <a:ext uri="{FF2B5EF4-FFF2-40B4-BE49-F238E27FC236}">
                  <a16:creationId xmlns:a16="http://schemas.microsoft.com/office/drawing/2014/main" id="{215A4B46-C80B-4D98-8A73-C1FB69B4C65E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511626" y="5308834"/>
              <a:ext cx="1439056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blauwe achtergrondkleur aanpassen:</a:t>
              </a:r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4CABDC76-71F4-45BB-B4E0-1729AF8B44C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11626" y="5890732"/>
              <a:ext cx="1439056" cy="9233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9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</a:t>
              </a:r>
              <a:r>
                <a:rPr lang="nl-NL" sz="1000" noProof="0" dirty="0" err="1">
                  <a:solidFill>
                    <a:schemeClr val="tx1"/>
                  </a:solidFill>
                  <a:latin typeface="+mn-lt"/>
                </a:rPr>
                <a:t>rechter-muisknop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op de blauwe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</a:t>
              </a:r>
            </a:p>
          </p:txBody>
        </p:sp>
        <p:sp>
          <p:nvSpPr>
            <p:cNvPr id="20" name="Content Placeholder 4">
              <a:extLst>
                <a:ext uri="{FF2B5EF4-FFF2-40B4-BE49-F238E27FC236}">
                  <a16:creationId xmlns:a16="http://schemas.microsoft.com/office/drawing/2014/main" id="{0AB11A8E-6EAA-4FA5-8B22-68B7A962850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11626" y="7715669"/>
              <a:ext cx="1439056" cy="7208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9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Opvulling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</a:p>
            <a:p>
              <a: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Klik</a:t>
              </a:r>
              <a:r>
                <a:rPr lang="nl-NL" sz="1000" b="0" baseline="0" noProof="0" dirty="0">
                  <a:solidFill>
                    <a:schemeClr val="tx1"/>
                  </a:solidFill>
                  <a:latin typeface="+mn-lt"/>
                </a:rPr>
                <a:t> op </a:t>
              </a:r>
              <a:r>
                <a:rPr lang="nl-NL" sz="1000" b="1" baseline="0" noProof="0" dirty="0">
                  <a:solidFill>
                    <a:schemeClr val="tx1"/>
                  </a:solidFill>
                  <a:latin typeface="+mn-lt"/>
                </a:rPr>
                <a:t>Sluiten.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1" name="Groep 14">
              <a:extLst>
                <a:ext uri="{FF2B5EF4-FFF2-40B4-BE49-F238E27FC236}">
                  <a16:creationId xmlns:a16="http://schemas.microsoft.com/office/drawing/2014/main" id="{9A79D2D1-60D4-42B7-A4CA-D457EF25701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1626" y="6884731"/>
              <a:ext cx="869136" cy="742507"/>
              <a:chOff x="7059203" y="1682750"/>
              <a:chExt cx="1746146" cy="1491740"/>
            </a:xfrm>
          </p:grpSpPr>
          <p:pic>
            <p:nvPicPr>
              <p:cNvPr id="22" name="Picture 2" descr="Achtergrond opmaken">
                <a:extLst>
                  <a:ext uri="{FF2B5EF4-FFF2-40B4-BE49-F238E27FC236}">
                    <a16:creationId xmlns:a16="http://schemas.microsoft.com/office/drawing/2014/main" id="{070DA049-CDD4-44E9-A506-EB6BDB8A630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9203" y="1682750"/>
                <a:ext cx="1746146" cy="149174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Afbeelding 17">
                <a:extLst>
                  <a:ext uri="{FF2B5EF4-FFF2-40B4-BE49-F238E27FC236}">
                    <a16:creationId xmlns:a16="http://schemas.microsoft.com/office/drawing/2014/main" id="{6CEF6E46-9EB2-4AFF-A4F2-363B1832A44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55731" y="2414762"/>
                <a:ext cx="532800" cy="35896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104C32-E70E-415A-88DF-2A3B99E3D15D}"/>
              </a:ext>
            </a:extLst>
          </p:cNvPr>
          <p:cNvGrpSpPr/>
          <p:nvPr userDrawn="1"/>
        </p:nvGrpSpPr>
        <p:grpSpPr>
          <a:xfrm>
            <a:off x="9245433" y="3318280"/>
            <a:ext cx="1353898" cy="442940"/>
            <a:chOff x="7661273" y="6868746"/>
            <a:chExt cx="1353898" cy="44294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6D21E7-0B29-4FBB-AE73-1D7CD071FB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61273" y="6868746"/>
              <a:ext cx="1340985" cy="0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ontent Placeholder 6">
              <a:extLst>
                <a:ext uri="{FF2B5EF4-FFF2-40B4-BE49-F238E27FC236}">
                  <a16:creationId xmlns:a16="http://schemas.microsoft.com/office/drawing/2014/main" id="{4D9B872D-C1EA-4DDE-ADD5-C98B64112665}"/>
                </a:ext>
              </a:extLst>
            </p:cNvPr>
            <p:cNvSpPr txBox="1">
              <a:spLocks/>
            </p:cNvSpPr>
            <p:nvPr userDrawn="1">
              <p:custDataLst>
                <p:tags r:id="rId2"/>
              </p:custDataLst>
            </p:nvPr>
          </p:nvSpPr>
          <p:spPr>
            <a:xfrm>
              <a:off x="7661273" y="6956204"/>
              <a:ext cx="1353898" cy="3554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50" b="1" noProof="0" dirty="0">
                  <a:solidFill>
                    <a:srgbClr val="C00000"/>
                  </a:solidFill>
                </a:rPr>
                <a:t>Titel over maximaal twee regels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63FB374-1C91-4A72-91CC-58127DBD3D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4230" y="3857787"/>
            <a:ext cx="5215872" cy="462306"/>
          </a:xfrm>
        </p:spPr>
        <p:txBody>
          <a:bodyPr anchor="b"/>
          <a:lstStyle>
            <a:lvl1pPr algn="l">
              <a:lnSpc>
                <a:spcPct val="105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Presentatietitel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7C4BA35-5DF0-414A-8E36-28446517D6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3600" y="4263365"/>
            <a:ext cx="5216501" cy="49244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Subtitel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358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enwerking v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DD0CB0C-1E36-426D-BE2D-453D3AF92749}"/>
              </a:ext>
            </a:extLst>
          </p:cNvPr>
          <p:cNvSpPr txBox="1"/>
          <p:nvPr userDrawn="1"/>
        </p:nvSpPr>
        <p:spPr>
          <a:xfrm>
            <a:off x="3740041" y="1766261"/>
            <a:ext cx="16639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l-NL" sz="1400" dirty="0"/>
              <a:t>Samenwerking van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E5CDBD7-6953-4B38-9CD0-A57AC8B943E5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846028" y="2346723"/>
            <a:ext cx="2246434" cy="4917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nl-NL" dirty="0"/>
              <a:t>Klik icoon om logo in te voegen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4DADA13-8183-4577-BB6C-7601DD6AF0EA}"/>
              </a:ext>
            </a:extLst>
          </p:cNvPr>
          <p:cNvGrpSpPr/>
          <p:nvPr userDrawn="1"/>
        </p:nvGrpSpPr>
        <p:grpSpPr>
          <a:xfrm>
            <a:off x="2530042" y="2238400"/>
            <a:ext cx="1560946" cy="680325"/>
            <a:chOff x="2530042" y="2238400"/>
            <a:chExt cx="1560946" cy="680325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DFC17008-6446-43D8-920A-D6F043CC93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765" y="2238401"/>
              <a:ext cx="1204223" cy="680324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7DF8564-DD61-4120-9E6E-781EFDBA6F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1" r="15551"/>
            <a:stretch/>
          </p:blipFill>
          <p:spPr>
            <a:xfrm>
              <a:off x="2530042" y="2238400"/>
              <a:ext cx="363178" cy="680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03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83E37637-322F-4835-A370-9FCF1000B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3793" y="352371"/>
            <a:ext cx="3134458" cy="139846"/>
          </a:xfrm>
        </p:spPr>
        <p:txBody>
          <a:bodyPr wrap="square">
            <a:sp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nl-NL" dirty="0"/>
              <a:t>Datum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23792" y="846963"/>
            <a:ext cx="3133662" cy="139846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900"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723792" y="517973"/>
            <a:ext cx="3133662" cy="139846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900">
                <a:latin typeface="+mj-lt"/>
              </a:defRPr>
            </a:lvl1pPr>
          </a:lstStyle>
          <a:p>
            <a:pPr lvl="0"/>
            <a:r>
              <a:rPr lang="nl-NL" dirty="0"/>
              <a:t>Afdeling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93306" y="1916626"/>
            <a:ext cx="5254093" cy="681597"/>
          </a:xfrm>
        </p:spPr>
        <p:txBody>
          <a:bodyPr>
            <a:sp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Afsluiting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r="6564"/>
          <a:stretch/>
        </p:blipFill>
        <p:spPr>
          <a:xfrm>
            <a:off x="251847" y="225262"/>
            <a:ext cx="452096" cy="669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7" y="218005"/>
            <a:ext cx="1201750" cy="6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 sjabloon Indel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Vrije vorm 29">
            <a:extLst>
              <a:ext uri="{FF2B5EF4-FFF2-40B4-BE49-F238E27FC236}">
                <a16:creationId xmlns:a16="http://schemas.microsoft.com/office/drawing/2014/main" id="{E9715AE5-594B-4131-8083-8B4C01B364E7}"/>
              </a:ext>
            </a:extLst>
          </p:cNvPr>
          <p:cNvSpPr/>
          <p:nvPr userDrawn="1"/>
        </p:nvSpPr>
        <p:spPr>
          <a:xfrm>
            <a:off x="2781300" y="4637988"/>
            <a:ext cx="3736247" cy="193092"/>
          </a:xfrm>
          <a:custGeom>
            <a:avLst/>
            <a:gdLst>
              <a:gd name="connsiteX0" fmla="*/ 3310759 w 3310759"/>
              <a:gd name="connsiteY0" fmla="*/ 0 h 938049"/>
              <a:gd name="connsiteX1" fmla="*/ 3310759 w 3310759"/>
              <a:gd name="connsiteY1" fmla="*/ 938049 h 938049"/>
              <a:gd name="connsiteX2" fmla="*/ 0 w 3310759"/>
              <a:gd name="connsiteY2" fmla="*/ 938049 h 93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0759" h="938049">
                <a:moveTo>
                  <a:pt x="3310759" y="0"/>
                </a:moveTo>
                <a:lnTo>
                  <a:pt x="3310759" y="938049"/>
                </a:lnTo>
                <a:lnTo>
                  <a:pt x="0" y="938049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62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284285" y="175873"/>
            <a:ext cx="8229600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100" noProof="0" dirty="0"/>
              <a:t>Korte uitleg bij dit sjabloon - indelingen</a:t>
            </a:r>
          </a:p>
        </p:txBody>
      </p:sp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284285" y="1032273"/>
            <a:ext cx="4270131" cy="275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5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Wanneer je een 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nieuwe presentatie 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start, staan hierin een aantal basis-dia’s. Deze zijn aan te vullen met diverse dia’s:</a:t>
            </a:r>
          </a:p>
        </p:txBody>
      </p:sp>
      <p:sp>
        <p:nvSpPr>
          <p:cNvPr id="11" name="Content Placeholder 4"/>
          <p:cNvSpPr txBox="1">
            <a:spLocks/>
          </p:cNvSpPr>
          <p:nvPr userDrawn="1"/>
        </p:nvSpPr>
        <p:spPr>
          <a:xfrm>
            <a:off x="6326112" y="1032272"/>
            <a:ext cx="2567063" cy="57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5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De meeste dia’s bevatten een blokje met verschillende 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pictogrammen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 (‘tijdelijke aanduidingen’). Door op het gewenste pictogram te klikken kun je die inhoud </a:t>
            </a:r>
          </a:p>
        </p:txBody>
      </p:sp>
      <p:sp>
        <p:nvSpPr>
          <p:cNvPr id="13" name="Content Placeholder 3"/>
          <p:cNvSpPr txBox="1">
            <a:spLocks/>
          </p:cNvSpPr>
          <p:nvPr userDrawn="1"/>
        </p:nvSpPr>
        <p:spPr>
          <a:xfrm>
            <a:off x="2042161" y="1560993"/>
            <a:ext cx="2512256" cy="22903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5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Klik op het tabblad ‘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Start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 op ‘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Nieuwe Dia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 (onder het dia-pictogram). Hierdoor worden de indelingsopties weergegeven. </a:t>
            </a: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endParaRPr lang="nl-NL" sz="850" noProof="0" dirty="0">
              <a:solidFill>
                <a:schemeClr val="tx1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Klik op een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 ‘Dia-indeling’ 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van je keuze om deze in te voegen. Je voegt dan een ‘lege’ dia in, waarop je je eigen inhoud kunt invullen</a:t>
            </a:r>
            <a:endParaRPr lang="nl-NL" sz="850" b="1" noProof="0" dirty="0">
              <a:solidFill>
                <a:schemeClr val="accent4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endParaRPr lang="nl-NL" sz="850" noProof="0" dirty="0">
              <a:solidFill>
                <a:schemeClr val="tx1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De indeling van een dia veranderen:</a:t>
            </a:r>
          </a:p>
          <a:p>
            <a:pPr marL="287547" lvl="1" indent="-143129">
              <a:lnSpc>
                <a:spcPct val="110000"/>
              </a:lnSpc>
              <a:buSzPct val="100000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Klik op het tabblad ‘</a:t>
            </a:r>
            <a:r>
              <a:rPr lang="nl-NL" sz="850" b="0" noProof="0" dirty="0">
                <a:solidFill>
                  <a:schemeClr val="tx1"/>
                </a:solidFill>
                <a:latin typeface="+mn-lt"/>
              </a:rPr>
              <a:t>Start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 op ‘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Indeling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’.</a:t>
            </a:r>
          </a:p>
          <a:p>
            <a:pPr marL="287547" lvl="1" indent="-143129">
              <a:lnSpc>
                <a:spcPct val="110000"/>
              </a:lnSpc>
              <a:buSzPct val="100000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Kies een andere Indeling</a:t>
            </a:r>
            <a:r>
              <a:rPr lang="nl-NL" sz="850" baseline="0" noProof="0" dirty="0">
                <a:solidFill>
                  <a:schemeClr val="tx1"/>
                </a:solidFill>
                <a:latin typeface="+mn-lt"/>
              </a:rPr>
              <a:t> uit de lijst en deze wordt toegepast</a:t>
            </a:r>
            <a:endParaRPr lang="nl-NL" sz="850" noProof="0" dirty="0">
              <a:solidFill>
                <a:schemeClr val="tx1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endParaRPr lang="nl-NL" sz="850" noProof="0" dirty="0">
              <a:solidFill>
                <a:schemeClr val="tx1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De ‘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Opnieuw</a:t>
            </a:r>
            <a:r>
              <a:rPr lang="nl-NL" sz="850" b="1" baseline="0" noProof="0" dirty="0">
                <a:solidFill>
                  <a:schemeClr val="tx1"/>
                </a:solidFill>
                <a:latin typeface="+mn-lt"/>
              </a:rPr>
              <a:t> instellen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’-knop past de huidige indeling opnieuw toe. </a:t>
            </a:r>
          </a:p>
        </p:txBody>
      </p:sp>
      <p:sp>
        <p:nvSpPr>
          <p:cNvPr id="20" name="Content Placeholder 4"/>
          <p:cNvSpPr txBox="1">
            <a:spLocks/>
          </p:cNvSpPr>
          <p:nvPr userDrawn="1"/>
        </p:nvSpPr>
        <p:spPr>
          <a:xfrm>
            <a:off x="5337578" y="1619423"/>
            <a:ext cx="3522138" cy="719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5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invoegen, bijvoorbeeld een tabel, een grafiek of een afbeelding uit bestand. Je kunt de pictogrammen ook negeren en gewoon een tekst typen. Bij tijdelijke aanduidingen met alleen het 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Afbeeldingspictogram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 (met grijze achtergrond) worden de foto’s op maat gemaakt.</a:t>
            </a:r>
          </a:p>
        </p:txBody>
      </p:sp>
      <p:sp>
        <p:nvSpPr>
          <p:cNvPr id="31" name="Content Placeholder 6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5337580" y="2448415"/>
            <a:ext cx="1423706" cy="1294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nl-NL"/>
            </a:defPPr>
            <a:lvl1pPr marL="0" lvl="0" indent="0" defTabSz="91440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  <a:lvl2pPr marL="447675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+mn-cs"/>
              </a:defRPr>
            </a:lvl2pPr>
            <a:lvl3pPr marL="628650" indent="-180975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>
                <a:solidFill>
                  <a:schemeClr val="tx2"/>
                </a:solidFill>
                <a:latin typeface="+mn-lt"/>
                <a:cs typeface="+mn-cs"/>
              </a:defRPr>
            </a:lvl3pPr>
            <a:lvl4pPr marL="806450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nl-NL" sz="850" noProof="0" dirty="0">
                <a:solidFill>
                  <a:schemeClr val="tx1"/>
                </a:solidFill>
              </a:rPr>
              <a:t>Voor het invoegen van een </a:t>
            </a:r>
            <a:r>
              <a:rPr lang="nl-NL" sz="850" b="1" noProof="0" dirty="0">
                <a:solidFill>
                  <a:schemeClr val="tx1"/>
                </a:solidFill>
              </a:rPr>
              <a:t>grafiek</a:t>
            </a:r>
            <a:r>
              <a:rPr lang="nl-NL" sz="850" noProof="0" dirty="0">
                <a:solidFill>
                  <a:schemeClr val="tx1"/>
                </a:solidFill>
              </a:rPr>
              <a:t> klik je op het grafiek-pictogram. Klik vervolgens links bovenaan in de lijst op de map Sjablonen.</a:t>
            </a:r>
            <a:r>
              <a:rPr lang="nl-NL" sz="850" baseline="0" noProof="0" dirty="0">
                <a:solidFill>
                  <a:schemeClr val="tx1"/>
                </a:solidFill>
              </a:rPr>
              <a:t> Er</a:t>
            </a:r>
            <a:r>
              <a:rPr lang="nl-NL" sz="850" noProof="0" dirty="0">
                <a:solidFill>
                  <a:schemeClr val="tx1"/>
                </a:solidFill>
              </a:rPr>
              <a:t> opent dan een scherm met alle Gemeente Haarlem grafiektypen. 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D834A7ED-3FAC-4916-B3FB-3D5FA87FFAA9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5337580" y="3950536"/>
            <a:ext cx="3522136" cy="431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nl-NL"/>
            </a:defPPr>
            <a:lvl1pPr indent="0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000">
                <a:solidFill>
                  <a:schemeClr val="tx2"/>
                </a:solidFill>
              </a:defRPr>
            </a:lvl1pPr>
            <a:lvl2pPr marL="447675" indent="-1778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2pPr>
            <a:lvl3pPr marL="628650" indent="-180975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>
                <a:solidFill>
                  <a:schemeClr val="tx2"/>
                </a:solidFill>
              </a:defRPr>
            </a:lvl3pPr>
            <a:lvl4pPr marL="806450" indent="-177800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>
                <a:solidFill>
                  <a:schemeClr val="tx2"/>
                </a:solidFill>
              </a:defRPr>
            </a:lvl4pPr>
            <a:lvl5pPr marL="2057400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10000"/>
              </a:lnSpc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Vul de 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Presentatietitel </a:t>
            </a:r>
            <a:r>
              <a:rPr lang="nl-NL" sz="850" b="0" noProof="0" dirty="0">
                <a:solidFill>
                  <a:schemeClr val="tx1"/>
                </a:solidFill>
                <a:latin typeface="+mn-lt"/>
              </a:rPr>
              <a:t>(links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onder op de dia) in via tabblad Invoegen – Koptekst en voettekst. Wanneer je geen voettekst wilt, vink je deze uit.</a:t>
            </a:r>
          </a:p>
        </p:txBody>
      </p:sp>
      <p:sp>
        <p:nvSpPr>
          <p:cNvPr id="22" name="Tijdelijke aanduiding voor voettekst 13">
            <a:extLst>
              <a:ext uri="{FF2B5EF4-FFF2-40B4-BE49-F238E27FC236}">
                <a16:creationId xmlns:a16="http://schemas.microsoft.com/office/drawing/2014/main" id="{3B6FB637-4279-4D19-8A46-79A0E91B2042}"/>
              </a:ext>
            </a:extLst>
          </p:cNvPr>
          <p:cNvSpPr txBox="1">
            <a:spLocks/>
          </p:cNvSpPr>
          <p:nvPr userDrawn="1"/>
        </p:nvSpPr>
        <p:spPr>
          <a:xfrm>
            <a:off x="474283" y="4779334"/>
            <a:ext cx="30861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600" dirty="0"/>
              <a:t>Vul de presentatietitel in via Invoegen - Koptekst </a:t>
            </a:r>
            <a:r>
              <a:rPr lang="nl-NL" sz="600"/>
              <a:t>en voettekst</a:t>
            </a:r>
            <a:endParaRPr lang="nl-NL" sz="600" dirty="0"/>
          </a:p>
        </p:txBody>
      </p:sp>
      <p:pic>
        <p:nvPicPr>
          <p:cNvPr id="23" name="Picture 7" descr="Pictogrammen in de indeling Titel en object">
            <a:extLst>
              <a:ext uri="{FF2B5EF4-FFF2-40B4-BE49-F238E27FC236}">
                <a16:creationId xmlns:a16="http://schemas.microsoft.com/office/drawing/2014/main" id="{1479DF18-9770-499D-A8AC-367A432D275A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8" y="1032272"/>
            <a:ext cx="777472" cy="54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A3D7F0E-F7FA-4FB7-A1BA-89E04D92067E}"/>
              </a:ext>
            </a:extLst>
          </p:cNvPr>
          <p:cNvGrpSpPr/>
          <p:nvPr userDrawn="1"/>
        </p:nvGrpSpPr>
        <p:grpSpPr>
          <a:xfrm>
            <a:off x="284285" y="1400974"/>
            <a:ext cx="1602000" cy="3018481"/>
            <a:chOff x="284285" y="1400974"/>
            <a:chExt cx="1602000" cy="301848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A97E153-241B-4D1C-A682-2DD35A71F441}"/>
                </a:ext>
              </a:extLst>
            </p:cNvPr>
            <p:cNvGrpSpPr/>
            <p:nvPr userDrawn="1"/>
          </p:nvGrpSpPr>
          <p:grpSpPr>
            <a:xfrm>
              <a:off x="284285" y="1590281"/>
              <a:ext cx="1602000" cy="2829174"/>
              <a:chOff x="284285" y="1590281"/>
              <a:chExt cx="1602000" cy="2829174"/>
            </a:xfrm>
            <a:effectLst>
              <a:outerShdw blurRad="88900" sx="101000" sy="101000" algn="tl" rotWithShape="0">
                <a:prstClr val="black">
                  <a:alpha val="20000"/>
                </a:prstClr>
              </a:outerShdw>
            </a:effectLst>
          </p:grpSpPr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69F4B230-E84D-46D4-8B19-4F648B5EDFD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6171"/>
              <a:stretch/>
            </p:blipFill>
            <p:spPr>
              <a:xfrm>
                <a:off x="284285" y="1590281"/>
                <a:ext cx="1601665" cy="357582"/>
              </a:xfrm>
              <a:prstGeom prst="rect">
                <a:avLst/>
              </a:prstGeom>
              <a:effectLst/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10399AD-79D0-4F82-8D53-17204633AE6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4285" y="1942466"/>
                <a:ext cx="1602000" cy="2476989"/>
              </a:xfrm>
              <a:prstGeom prst="rect">
                <a:avLst/>
              </a:prstGeom>
            </p:spPr>
          </p:pic>
        </p:grpSp>
        <p:sp>
          <p:nvSpPr>
            <p:cNvPr id="24" name="Oval 1">
              <a:extLst>
                <a:ext uri="{FF2B5EF4-FFF2-40B4-BE49-F238E27FC236}">
                  <a16:creationId xmlns:a16="http://schemas.microsoft.com/office/drawing/2014/main" id="{AB70F852-6DE3-4DBD-9176-CC972DE340CD}"/>
                </a:ext>
              </a:extLst>
            </p:cNvPr>
            <p:cNvSpPr/>
            <p:nvPr userDrawn="1"/>
          </p:nvSpPr>
          <p:spPr>
            <a:xfrm>
              <a:off x="304481" y="1400974"/>
              <a:ext cx="157530" cy="157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nl-NL" sz="975" b="1" noProof="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B12F54CC-6A68-487C-9500-6AA458575CFD}"/>
                </a:ext>
              </a:extLst>
            </p:cNvPr>
            <p:cNvSpPr/>
            <p:nvPr userDrawn="1"/>
          </p:nvSpPr>
          <p:spPr>
            <a:xfrm>
              <a:off x="1544664" y="3085345"/>
              <a:ext cx="157530" cy="157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nl-NL" sz="975" b="1" noProof="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20D3E3EC-845B-4169-B98D-1E40B843CCCD}"/>
                </a:ext>
              </a:extLst>
            </p:cNvPr>
            <p:cNvSpPr/>
            <p:nvPr userDrawn="1"/>
          </p:nvSpPr>
          <p:spPr>
            <a:xfrm>
              <a:off x="897472" y="1525336"/>
              <a:ext cx="157530" cy="157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nl-NL" sz="975" b="1" noProof="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n-lt"/>
                </a:rPr>
                <a:t>3</a:t>
              </a:r>
            </a:p>
          </p:txBody>
        </p:sp>
        <p:sp>
          <p:nvSpPr>
            <p:cNvPr id="30" name="Oval 16">
              <a:extLst>
                <a:ext uri="{FF2B5EF4-FFF2-40B4-BE49-F238E27FC236}">
                  <a16:creationId xmlns:a16="http://schemas.microsoft.com/office/drawing/2014/main" id="{51C4CD61-42E8-4C55-8A72-C22F9E5B1111}"/>
                </a:ext>
              </a:extLst>
            </p:cNvPr>
            <p:cNvSpPr/>
            <p:nvPr userDrawn="1"/>
          </p:nvSpPr>
          <p:spPr>
            <a:xfrm>
              <a:off x="1097997" y="1713787"/>
              <a:ext cx="157530" cy="157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nl-NL" sz="975" b="1" noProof="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2DF5939A-2656-448F-B8D3-2A46C80864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42775" y="2448415"/>
            <a:ext cx="2050400" cy="1376825"/>
            <a:chOff x="0" y="0"/>
            <a:chExt cx="5527536" cy="3721344"/>
          </a:xfrm>
        </p:grpSpPr>
        <p:pic>
          <p:nvPicPr>
            <p:cNvPr id="33" name="Afbeelding 32" descr="Afbeeldingsresultaat voor grafiek sjabloon excel">
              <a:extLst>
                <a:ext uri="{FF2B5EF4-FFF2-40B4-BE49-F238E27FC236}">
                  <a16:creationId xmlns:a16="http://schemas.microsoft.com/office/drawing/2014/main" id="{870CD0B7-FCCE-4EF7-A42F-BF7ABC6D5D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7536" cy="372134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">
              <a:extLst>
                <a:ext uri="{FF2B5EF4-FFF2-40B4-BE49-F238E27FC236}">
                  <a16:creationId xmlns:a16="http://schemas.microsoft.com/office/drawing/2014/main" id="{F4043088-0E66-42D9-811B-13916AB2DB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925"/>
            <a:stretch/>
          </p:blipFill>
          <p:spPr>
            <a:xfrm>
              <a:off x="1468401" y="542561"/>
              <a:ext cx="3902233" cy="27510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448D0262-7F31-43DA-A0C0-DE229B23E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580" y="4408488"/>
            <a:ext cx="2295063" cy="2439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565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 sjabloon 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284285" y="175873"/>
            <a:ext cx="8229600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100" noProof="0" dirty="0"/>
              <a:t>Korte uitleg bij dit sjabloon - kleuren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61652A1F-F86C-4FC1-8865-6A97B7E84595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284284" y="1032272"/>
            <a:ext cx="2880946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nl-NL"/>
            </a:defPPr>
            <a:lvl1pPr marL="0" lvl="0" indent="0" defTabSz="91440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  <a:lvl2pPr marL="447675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+mn-cs"/>
              </a:defRPr>
            </a:lvl2pPr>
            <a:lvl3pPr marL="628650" indent="-180975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>
                <a:solidFill>
                  <a:schemeClr val="tx2"/>
                </a:solidFill>
                <a:latin typeface="+mn-lt"/>
                <a:cs typeface="+mn-cs"/>
              </a:defRPr>
            </a:lvl3pPr>
            <a:lvl4pPr marL="806450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nl-NL" sz="900" noProof="0" dirty="0">
                <a:solidFill>
                  <a:schemeClr val="tx1"/>
                </a:solidFill>
              </a:rPr>
              <a:t>De </a:t>
            </a:r>
            <a:r>
              <a:rPr lang="nl-NL" sz="900" b="1" noProof="0" dirty="0">
                <a:solidFill>
                  <a:schemeClr val="tx1"/>
                </a:solidFill>
              </a:rPr>
              <a:t>themakleuren</a:t>
            </a:r>
            <a:r>
              <a:rPr lang="nl-NL" sz="900" noProof="0" dirty="0">
                <a:solidFill>
                  <a:schemeClr val="tx1"/>
                </a:solidFill>
              </a:rPr>
              <a:t> van de Gemeente Haarlem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02AE55FD-7758-44CD-AD32-937E0784D3BF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284284" y="3411141"/>
            <a:ext cx="5676901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nl-NL"/>
            </a:defPPr>
            <a:lvl1pPr marL="0" lvl="0" indent="0" defTabSz="91440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  <a:lvl2pPr marL="447675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+mn-cs"/>
              </a:defRPr>
            </a:lvl2pPr>
            <a:lvl3pPr marL="628650" indent="-180975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>
                <a:solidFill>
                  <a:schemeClr val="tx2"/>
                </a:solidFill>
                <a:latin typeface="+mn-lt"/>
                <a:cs typeface="+mn-cs"/>
              </a:defRPr>
            </a:lvl3pPr>
            <a:lvl4pPr marL="806450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nl-NL" sz="900" b="1" noProof="0" dirty="0">
                <a:solidFill>
                  <a:schemeClr val="tx1"/>
                </a:solidFill>
              </a:rPr>
              <a:t>RGB-waardes</a:t>
            </a:r>
            <a:r>
              <a:rPr lang="nl-NL" sz="900" noProof="0" dirty="0">
                <a:solidFill>
                  <a:schemeClr val="tx1"/>
                </a:solidFill>
              </a:rPr>
              <a:t> van de themakleuren en aanvullende kleuren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94DD92D-361D-4437-AB44-972E08B65988}"/>
              </a:ext>
            </a:extLst>
          </p:cNvPr>
          <p:cNvSpPr/>
          <p:nvPr userDrawn="1"/>
        </p:nvSpPr>
        <p:spPr>
          <a:xfrm>
            <a:off x="284284" y="3607594"/>
            <a:ext cx="778457" cy="80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156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202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109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64AA2F9F-9421-4B90-82E8-605A43D6B204}"/>
              </a:ext>
            </a:extLst>
          </p:cNvPr>
          <p:cNvSpPr/>
          <p:nvPr userDrawn="1"/>
        </p:nvSpPr>
        <p:spPr>
          <a:xfrm>
            <a:off x="2016946" y="3607594"/>
            <a:ext cx="778457" cy="8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95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196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218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1B9B612-56C7-4C52-B46B-C0E63572F659}"/>
              </a:ext>
            </a:extLst>
          </p:cNvPr>
          <p:cNvSpPr/>
          <p:nvPr userDrawn="1"/>
        </p:nvSpPr>
        <p:spPr>
          <a:xfrm>
            <a:off x="1150615" y="3607594"/>
            <a:ext cx="778457" cy="8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244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180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194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9BE887B8-CB79-42E6-A2E3-641E7386DA54}"/>
              </a:ext>
            </a:extLst>
          </p:cNvPr>
          <p:cNvSpPr/>
          <p:nvPr userDrawn="1"/>
        </p:nvSpPr>
        <p:spPr>
          <a:xfrm>
            <a:off x="4615939" y="3607594"/>
            <a:ext cx="778457" cy="80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192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221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239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D015AF0-DEFA-4C48-9421-79990ACDD2AA}"/>
              </a:ext>
            </a:extLst>
          </p:cNvPr>
          <p:cNvSpPr/>
          <p:nvPr userDrawn="1"/>
        </p:nvSpPr>
        <p:spPr>
          <a:xfrm>
            <a:off x="3749608" y="3607594"/>
            <a:ext cx="778457" cy="80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194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188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219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D0AC406-F48E-44E4-9672-A43C118A7E9A}"/>
              </a:ext>
            </a:extLst>
          </p:cNvPr>
          <p:cNvSpPr/>
          <p:nvPr userDrawn="1"/>
        </p:nvSpPr>
        <p:spPr>
          <a:xfrm>
            <a:off x="7214932" y="3607594"/>
            <a:ext cx="778457" cy="800100"/>
          </a:xfrm>
          <a:prstGeom prst="rect">
            <a:avLst/>
          </a:prstGeom>
          <a:solidFill>
            <a:srgbClr val="F9D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249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211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172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6730143C-FE54-45DE-A8B0-547C5CC8316D}"/>
              </a:ext>
            </a:extLst>
          </p:cNvPr>
          <p:cNvSpPr/>
          <p:nvPr userDrawn="1"/>
        </p:nvSpPr>
        <p:spPr>
          <a:xfrm>
            <a:off x="2883277" y="3607594"/>
            <a:ext cx="778457" cy="80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250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223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151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FD0E7C58-030A-4562-8511-4D802320D3D0}"/>
              </a:ext>
            </a:extLst>
          </p:cNvPr>
          <p:cNvSpPr/>
          <p:nvPr userDrawn="1"/>
        </p:nvSpPr>
        <p:spPr>
          <a:xfrm>
            <a:off x="6348601" y="3607594"/>
            <a:ext cx="778457" cy="800100"/>
          </a:xfrm>
          <a:prstGeom prst="rect">
            <a:avLst/>
          </a:prstGeom>
          <a:solidFill>
            <a:srgbClr val="6E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192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163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FB5E6933-A303-4AEE-8534-41E702609888}"/>
              </a:ext>
            </a:extLst>
          </p:cNvPr>
          <p:cNvSpPr/>
          <p:nvPr userDrawn="1"/>
        </p:nvSpPr>
        <p:spPr>
          <a:xfrm>
            <a:off x="8081259" y="3607594"/>
            <a:ext cx="778457" cy="800100"/>
          </a:xfrm>
          <a:prstGeom prst="rect">
            <a:avLst/>
          </a:prstGeom>
          <a:solidFill>
            <a:srgbClr val="9FB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159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183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199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E3A8AE20-751D-4FB2-B73F-645AE10A3A39}"/>
              </a:ext>
            </a:extLst>
          </p:cNvPr>
          <p:cNvSpPr/>
          <p:nvPr userDrawn="1"/>
        </p:nvSpPr>
        <p:spPr>
          <a:xfrm>
            <a:off x="5482270" y="3607594"/>
            <a:ext cx="778457" cy="800100"/>
          </a:xfrm>
          <a:prstGeom prst="rect">
            <a:avLst/>
          </a:prstGeom>
          <a:solidFill>
            <a:srgbClr val="DCC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220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194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116</a:t>
            </a:r>
          </a:p>
        </p:txBody>
      </p:sp>
      <p:sp>
        <p:nvSpPr>
          <p:cNvPr id="46" name="Content Placeholder 6">
            <a:extLst>
              <a:ext uri="{FF2B5EF4-FFF2-40B4-BE49-F238E27FC236}">
                <a16:creationId xmlns:a16="http://schemas.microsoft.com/office/drawing/2014/main" id="{DEFDB175-77BF-49FF-8B03-B01238422839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3559856" y="1032272"/>
            <a:ext cx="4537859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nl-NL"/>
            </a:defPPr>
            <a:lvl1pPr marL="0" lvl="0" indent="0" defTabSz="91440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  <a:lvl2pPr marL="447675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+mn-cs"/>
              </a:defRPr>
            </a:lvl2pPr>
            <a:lvl3pPr marL="628650" indent="-180975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>
                <a:solidFill>
                  <a:schemeClr val="tx2"/>
                </a:solidFill>
                <a:latin typeface="+mn-lt"/>
                <a:cs typeface="+mn-cs"/>
              </a:defRPr>
            </a:lvl3pPr>
            <a:lvl4pPr marL="806450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nl-NL" sz="900" noProof="0" dirty="0">
                <a:solidFill>
                  <a:schemeClr val="tx1"/>
                </a:solidFill>
              </a:rPr>
              <a:t>De </a:t>
            </a:r>
            <a:r>
              <a:rPr lang="nl-NL" sz="900" b="1" noProof="0" dirty="0">
                <a:solidFill>
                  <a:schemeClr val="tx1"/>
                </a:solidFill>
              </a:rPr>
              <a:t>achtergrondkleur van de titelpagina </a:t>
            </a:r>
            <a:r>
              <a:rPr lang="nl-NL" sz="900" b="0" noProof="0" dirty="0">
                <a:solidFill>
                  <a:schemeClr val="tx1"/>
                </a:solidFill>
              </a:rPr>
              <a:t>aanpassen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3EEFE58-4D90-4A09-A044-A9923B35F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857" y="1298277"/>
            <a:ext cx="2048542" cy="111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D69C40D6-F2B7-4048-A3CC-8F7303CEAD91}"/>
              </a:ext>
            </a:extLst>
          </p:cNvPr>
          <p:cNvSpPr txBox="1">
            <a:spLocks/>
          </p:cNvSpPr>
          <p:nvPr userDrawn="1"/>
        </p:nvSpPr>
        <p:spPr>
          <a:xfrm>
            <a:off x="3559857" y="2503041"/>
            <a:ext cx="229636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6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nl-NL" sz="900" noProof="0" dirty="0">
                <a:solidFill>
                  <a:schemeClr val="tx1"/>
                </a:solidFill>
                <a:latin typeface="+mn-lt"/>
              </a:rPr>
              <a:t>Klik met de rechtermuisknop op de blauwe achtergrond en kies voor </a:t>
            </a:r>
            <a:r>
              <a:rPr lang="nl-NL" sz="900" b="1" noProof="0" dirty="0">
                <a:solidFill>
                  <a:schemeClr val="tx1"/>
                </a:solidFill>
                <a:latin typeface="+mn-lt"/>
              </a:rPr>
              <a:t>Achtergrond opmaken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995A6084-9E2B-4A0E-84CD-C1564A421625}"/>
              </a:ext>
            </a:extLst>
          </p:cNvPr>
          <p:cNvSpPr txBox="1">
            <a:spLocks/>
          </p:cNvSpPr>
          <p:nvPr userDrawn="1"/>
        </p:nvSpPr>
        <p:spPr>
          <a:xfrm>
            <a:off x="6516188" y="2503041"/>
            <a:ext cx="1909355" cy="482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6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nl-NL" sz="900" noProof="0" dirty="0">
                <a:solidFill>
                  <a:schemeClr val="tx1"/>
                </a:solidFill>
                <a:latin typeface="+mn-lt"/>
              </a:rPr>
              <a:t>Kies onder </a:t>
            </a:r>
            <a:r>
              <a:rPr lang="nl-NL" sz="900" b="1" noProof="0" dirty="0">
                <a:solidFill>
                  <a:schemeClr val="tx1"/>
                </a:solidFill>
                <a:latin typeface="+mn-lt"/>
              </a:rPr>
              <a:t>Opvulling</a:t>
            </a:r>
            <a:r>
              <a:rPr lang="nl-NL" sz="900" noProof="0" dirty="0">
                <a:solidFill>
                  <a:schemeClr val="tx1"/>
                </a:solidFill>
                <a:latin typeface="+mn-lt"/>
              </a:rPr>
              <a:t> uit de Themakleuren een andere kleur.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nl-NL" sz="900" b="0" noProof="0" dirty="0">
                <a:solidFill>
                  <a:schemeClr val="tx1"/>
                </a:solidFill>
                <a:latin typeface="+mn-lt"/>
              </a:rPr>
              <a:t>Klik</a:t>
            </a:r>
            <a:r>
              <a:rPr lang="nl-NL" sz="900" b="0" baseline="0" noProof="0" dirty="0">
                <a:solidFill>
                  <a:schemeClr val="tx1"/>
                </a:solidFill>
                <a:latin typeface="+mn-lt"/>
              </a:rPr>
              <a:t> op </a:t>
            </a:r>
            <a:r>
              <a:rPr lang="nl-NL" sz="900" b="1" baseline="0" noProof="0" dirty="0">
                <a:solidFill>
                  <a:schemeClr val="tx1"/>
                </a:solidFill>
                <a:latin typeface="+mn-lt"/>
              </a:rPr>
              <a:t>Sluiten.</a:t>
            </a:r>
            <a:endParaRPr lang="nl-NL" sz="900" b="1" noProof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3B3B40C-0636-437B-80C1-4BF80BE1732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16188" y="1298277"/>
            <a:ext cx="1306326" cy="1116000"/>
            <a:chOff x="7059203" y="1682750"/>
            <a:chExt cx="1746146" cy="1491740"/>
          </a:xfrm>
        </p:grpSpPr>
        <p:pic>
          <p:nvPicPr>
            <p:cNvPr id="26" name="Picture 2" descr="Achtergrond opmaken">
              <a:extLst>
                <a:ext uri="{FF2B5EF4-FFF2-40B4-BE49-F238E27FC236}">
                  <a16:creationId xmlns:a16="http://schemas.microsoft.com/office/drawing/2014/main" id="{76C13724-6E17-4CD0-BFB5-E7EFC5DB95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203" y="1682750"/>
              <a:ext cx="1746146" cy="149174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378D0E63-860E-40F7-9F56-46BF0CB5A8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5731" y="2414762"/>
              <a:ext cx="532800" cy="358960"/>
            </a:xfrm>
            <a:prstGeom prst="rect">
              <a:avLst/>
            </a:prstGeom>
            <a:effectLst/>
          </p:spPr>
        </p:pic>
      </p:grpSp>
      <p:sp>
        <p:nvSpPr>
          <p:cNvPr id="29" name="Tijdelijke aanduiding voor voettekst 13">
            <a:extLst>
              <a:ext uri="{FF2B5EF4-FFF2-40B4-BE49-F238E27FC236}">
                <a16:creationId xmlns:a16="http://schemas.microsoft.com/office/drawing/2014/main" id="{BBE98D60-1F1C-4F2E-ABBF-B933C005FE93}"/>
              </a:ext>
            </a:extLst>
          </p:cNvPr>
          <p:cNvSpPr txBox="1">
            <a:spLocks/>
          </p:cNvSpPr>
          <p:nvPr userDrawn="1"/>
        </p:nvSpPr>
        <p:spPr>
          <a:xfrm>
            <a:off x="474283" y="4779334"/>
            <a:ext cx="30861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600" dirty="0"/>
              <a:t>Vul de presentatietitel in via Invoegen - Koptekst </a:t>
            </a:r>
            <a:r>
              <a:rPr lang="nl-NL" sz="600"/>
              <a:t>en voettekst</a:t>
            </a:r>
            <a:endParaRPr lang="nl-NL" sz="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C410F4-CF33-4EC3-8EAA-9A439F671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86" y="1291509"/>
            <a:ext cx="1751807" cy="1134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318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BDEC5-9BB7-43C1-93EE-57816650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C9FAE-08D1-405C-B86F-572758185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A5A27-0391-440A-B64A-77469178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Vul de presentatietitel in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DE1793-F7A2-46F8-B42B-0D431452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D60-4870-4F46-98C0-3A096B202E3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769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F900A-19BA-43E2-8D20-65E85E07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96813"/>
            <a:ext cx="8605837" cy="33239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4BFC1C-954C-4A68-98C7-A03132C6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338" y="1023938"/>
            <a:ext cx="4054154" cy="3384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0F5981-C315-40C6-82AC-AD7BB795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9021" y="1023938"/>
            <a:ext cx="4054154" cy="3384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C07D3D-D740-4B97-AE39-2BC49C3A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/>
                </a:solidFill>
              </a:rPr>
              <a:t>Warmteoverleg 1 april 2019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588DD1-FC33-43E9-9D72-80A2E865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D60-4870-4F46-98C0-3A096B202E30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4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BDEC5-9BB7-43C1-93EE-57816650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C9FAE-08D1-405C-B86F-572758185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A5A27-0391-440A-B64A-77469178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Energie en gebouwde omgeving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DE1793-F7A2-46F8-B42B-0D431452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D60-4870-4F46-98C0-3A096B202E3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97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4077B3-D5AC-40E8-AD60-DED2CCC7C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1" r="1" b="-2933"/>
          <a:stretch/>
        </p:blipFill>
        <p:spPr>
          <a:xfrm>
            <a:off x="1747838" y="0"/>
            <a:ext cx="542009" cy="6929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A6B3293-DB58-498F-88D6-C86D6B92D0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89847" cy="5143500"/>
          </a:xfrm>
          <a:custGeom>
            <a:avLst/>
            <a:gdLst>
              <a:gd name="connsiteX0" fmla="*/ 0 w 2289847"/>
              <a:gd name="connsiteY0" fmla="*/ 0 h 5143500"/>
              <a:gd name="connsiteX1" fmla="*/ 1767847 w 2289847"/>
              <a:gd name="connsiteY1" fmla="*/ 0 h 5143500"/>
              <a:gd name="connsiteX2" fmla="*/ 1767847 w 2289847"/>
              <a:gd name="connsiteY2" fmla="*/ 673200 h 5143500"/>
              <a:gd name="connsiteX3" fmla="*/ 2289847 w 2289847"/>
              <a:gd name="connsiteY3" fmla="*/ 673200 h 5143500"/>
              <a:gd name="connsiteX4" fmla="*/ 2289847 w 2289847"/>
              <a:gd name="connsiteY4" fmla="*/ 5143500 h 5143500"/>
              <a:gd name="connsiteX5" fmla="*/ 0 w 2289847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847" h="5143500">
                <a:moveTo>
                  <a:pt x="0" y="0"/>
                </a:moveTo>
                <a:lnTo>
                  <a:pt x="1767847" y="0"/>
                </a:lnTo>
                <a:lnTo>
                  <a:pt x="1767847" y="673200"/>
                </a:lnTo>
                <a:lnTo>
                  <a:pt x="2289847" y="673200"/>
                </a:lnTo>
                <a:lnTo>
                  <a:pt x="228984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00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 baseline="0"/>
            </a:lvl1pPr>
          </a:lstStyle>
          <a:p>
            <a:r>
              <a:rPr lang="nl-NL" dirty="0"/>
              <a:t>Klik icoon om afbeelding in te voegen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A039223-7AC3-4DA1-B3F8-69D1AE5FEA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3617435"/>
              </p:ext>
            </p:ext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38" imgH="337" progId="TCLayout.ActiveDocument.1">
                  <p:embed/>
                </p:oleObj>
              </mc:Choice>
              <mc:Fallback>
                <p:oleObj name="think-cell Slide" r:id="rId6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A039223-7AC3-4DA1-B3F8-69D1AE5FE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ndertitel 2">
            <a:extLst>
              <a:ext uri="{FF2B5EF4-FFF2-40B4-BE49-F238E27FC236}">
                <a16:creationId xmlns:a16="http://schemas.microsoft.com/office/drawing/2014/main" id="{83E37637-322F-4835-A370-9FCF1000B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3793" y="133848"/>
            <a:ext cx="3134458" cy="139846"/>
          </a:xfrm>
        </p:spPr>
        <p:txBody>
          <a:bodyPr wrap="square">
            <a:sp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nl-NL" dirty="0"/>
              <a:t>Datum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23792" y="628440"/>
            <a:ext cx="3133662" cy="139846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900"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723792" y="299450"/>
            <a:ext cx="3133662" cy="139846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900">
                <a:latin typeface="+mj-lt"/>
              </a:defRPr>
            </a:lvl1pPr>
          </a:lstStyle>
          <a:p>
            <a:pPr lvl="0"/>
            <a:r>
              <a:rPr lang="nl-NL" dirty="0"/>
              <a:t>Afdeling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69" y="0"/>
            <a:ext cx="1193448" cy="6725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E96F3CB-976A-41DC-8430-B14E548305FB}"/>
              </a:ext>
            </a:extLst>
          </p:cNvPr>
          <p:cNvGrpSpPr/>
          <p:nvPr userDrawn="1"/>
        </p:nvGrpSpPr>
        <p:grpSpPr>
          <a:xfrm>
            <a:off x="-1566056" y="0"/>
            <a:ext cx="1439056" cy="3127673"/>
            <a:chOff x="-1511626" y="5308834"/>
            <a:chExt cx="1439056" cy="3127673"/>
          </a:xfrm>
        </p:grpSpPr>
        <p:sp>
          <p:nvSpPr>
            <p:cNvPr id="18" name="Content Placeholder 6">
              <a:extLst>
                <a:ext uri="{FF2B5EF4-FFF2-40B4-BE49-F238E27FC236}">
                  <a16:creationId xmlns:a16="http://schemas.microsoft.com/office/drawing/2014/main" id="{215A4B46-C80B-4D98-8A73-C1FB69B4C65E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511626" y="5308834"/>
              <a:ext cx="1439056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blauwe achtergrondkleur aanpassen:</a:t>
              </a:r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4CABDC76-71F4-45BB-B4E0-1729AF8B44C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11626" y="5890732"/>
              <a:ext cx="1439056" cy="9233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9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</a:t>
              </a:r>
              <a:r>
                <a:rPr lang="nl-NL" sz="1000" noProof="0" dirty="0" err="1">
                  <a:solidFill>
                    <a:schemeClr val="tx1"/>
                  </a:solidFill>
                  <a:latin typeface="+mn-lt"/>
                </a:rPr>
                <a:t>rechter-muisknop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op de blauwe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</a:t>
              </a:r>
            </a:p>
          </p:txBody>
        </p:sp>
        <p:sp>
          <p:nvSpPr>
            <p:cNvPr id="20" name="Content Placeholder 4">
              <a:extLst>
                <a:ext uri="{FF2B5EF4-FFF2-40B4-BE49-F238E27FC236}">
                  <a16:creationId xmlns:a16="http://schemas.microsoft.com/office/drawing/2014/main" id="{0AB11A8E-6EAA-4FA5-8B22-68B7A962850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11626" y="7715669"/>
              <a:ext cx="1439056" cy="7208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9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Opvulling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</a:p>
            <a:p>
              <a: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Klik</a:t>
              </a:r>
              <a:r>
                <a:rPr lang="nl-NL" sz="1000" b="0" baseline="0" noProof="0" dirty="0">
                  <a:solidFill>
                    <a:schemeClr val="tx1"/>
                  </a:solidFill>
                  <a:latin typeface="+mn-lt"/>
                </a:rPr>
                <a:t> op </a:t>
              </a:r>
              <a:r>
                <a:rPr lang="nl-NL" sz="1000" b="1" baseline="0" noProof="0" dirty="0">
                  <a:solidFill>
                    <a:schemeClr val="tx1"/>
                  </a:solidFill>
                  <a:latin typeface="+mn-lt"/>
                </a:rPr>
                <a:t>Sluiten.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1" name="Groep 14">
              <a:extLst>
                <a:ext uri="{FF2B5EF4-FFF2-40B4-BE49-F238E27FC236}">
                  <a16:creationId xmlns:a16="http://schemas.microsoft.com/office/drawing/2014/main" id="{9A79D2D1-60D4-42B7-A4CA-D457EF25701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1626" y="6884731"/>
              <a:ext cx="869136" cy="742507"/>
              <a:chOff x="7059203" y="1682750"/>
              <a:chExt cx="1746146" cy="1491740"/>
            </a:xfrm>
          </p:grpSpPr>
          <p:pic>
            <p:nvPicPr>
              <p:cNvPr id="22" name="Picture 2" descr="Achtergrond opmaken">
                <a:extLst>
                  <a:ext uri="{FF2B5EF4-FFF2-40B4-BE49-F238E27FC236}">
                    <a16:creationId xmlns:a16="http://schemas.microsoft.com/office/drawing/2014/main" id="{070DA049-CDD4-44E9-A506-EB6BDB8A630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9203" y="1682750"/>
                <a:ext cx="1746146" cy="149174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Afbeelding 17">
                <a:extLst>
                  <a:ext uri="{FF2B5EF4-FFF2-40B4-BE49-F238E27FC236}">
                    <a16:creationId xmlns:a16="http://schemas.microsoft.com/office/drawing/2014/main" id="{6CEF6E46-9EB2-4AFF-A4F2-363B1832A44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55731" y="2414762"/>
                <a:ext cx="532800" cy="358960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63FB374-1C91-4A72-91CC-58127DBD3D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2700" y="3857787"/>
            <a:ext cx="4967401" cy="462306"/>
          </a:xfrm>
        </p:spPr>
        <p:txBody>
          <a:bodyPr anchor="b"/>
          <a:lstStyle>
            <a:lvl1pPr algn="l">
              <a:lnSpc>
                <a:spcPct val="105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Presentatietitel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7C4BA35-5DF0-414A-8E36-28446517D6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2101" y="4263365"/>
            <a:ext cx="4968000" cy="49244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Subtitel</a:t>
            </a:r>
            <a:endParaRPr lang="nl-NL" dirty="0"/>
          </a:p>
        </p:txBody>
      </p:sp>
      <p:grpSp>
        <p:nvGrpSpPr>
          <p:cNvPr id="28" name="Group 23">
            <a:extLst>
              <a:ext uri="{FF2B5EF4-FFF2-40B4-BE49-F238E27FC236}">
                <a16:creationId xmlns:a16="http://schemas.microsoft.com/office/drawing/2014/main" id="{B747FF55-F04C-44EF-BA90-9CBDD092784B}"/>
              </a:ext>
            </a:extLst>
          </p:cNvPr>
          <p:cNvGrpSpPr/>
          <p:nvPr userDrawn="1"/>
        </p:nvGrpSpPr>
        <p:grpSpPr>
          <a:xfrm>
            <a:off x="9245433" y="3318280"/>
            <a:ext cx="1353898" cy="442940"/>
            <a:chOff x="7661273" y="6868746"/>
            <a:chExt cx="1353898" cy="442940"/>
          </a:xfrm>
        </p:grpSpPr>
        <p:cxnSp>
          <p:nvCxnSpPr>
            <p:cNvPr id="30" name="Straight Connector 24">
              <a:extLst>
                <a:ext uri="{FF2B5EF4-FFF2-40B4-BE49-F238E27FC236}">
                  <a16:creationId xmlns:a16="http://schemas.microsoft.com/office/drawing/2014/main" id="{DE5A0E13-D385-4FC7-9ED6-A841DB4D63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61273" y="6868746"/>
              <a:ext cx="1340985" cy="0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ontent Placeholder 6">
              <a:extLst>
                <a:ext uri="{FF2B5EF4-FFF2-40B4-BE49-F238E27FC236}">
                  <a16:creationId xmlns:a16="http://schemas.microsoft.com/office/drawing/2014/main" id="{E5CBF5D7-91B4-403E-8918-B0965B2C2AF2}"/>
                </a:ext>
              </a:extLst>
            </p:cNvPr>
            <p:cNvSpPr txBox="1">
              <a:spLocks/>
            </p:cNvSpPr>
            <p:nvPr userDrawn="1">
              <p:custDataLst>
                <p:tags r:id="rId2"/>
              </p:custDataLst>
            </p:nvPr>
          </p:nvSpPr>
          <p:spPr>
            <a:xfrm>
              <a:off x="7661273" y="6956204"/>
              <a:ext cx="1353898" cy="3554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50" b="1" noProof="0" dirty="0">
                  <a:solidFill>
                    <a:srgbClr val="C00000"/>
                  </a:solidFill>
                </a:rPr>
                <a:t>Titel over maximaal twee regels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43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A58C90-95CA-4915-9327-82B1A4E12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1" r="1" b="-2933"/>
          <a:stretch/>
        </p:blipFill>
        <p:spPr>
          <a:xfrm>
            <a:off x="3097667" y="0"/>
            <a:ext cx="542009" cy="6929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E1830B8-625F-47A7-8590-1314927074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639676" cy="5143500"/>
          </a:xfrm>
          <a:custGeom>
            <a:avLst/>
            <a:gdLst>
              <a:gd name="connsiteX0" fmla="*/ 0 w 3639676"/>
              <a:gd name="connsiteY0" fmla="*/ 0 h 5143500"/>
              <a:gd name="connsiteX1" fmla="*/ 3117676 w 3639676"/>
              <a:gd name="connsiteY1" fmla="*/ 0 h 5143500"/>
              <a:gd name="connsiteX2" fmla="*/ 3117676 w 3639676"/>
              <a:gd name="connsiteY2" fmla="*/ 673200 h 5143500"/>
              <a:gd name="connsiteX3" fmla="*/ 3639676 w 3639676"/>
              <a:gd name="connsiteY3" fmla="*/ 673200 h 5143500"/>
              <a:gd name="connsiteX4" fmla="*/ 3639676 w 3639676"/>
              <a:gd name="connsiteY4" fmla="*/ 5143500 h 5143500"/>
              <a:gd name="connsiteX5" fmla="*/ 0 w 3639676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6" h="5143500">
                <a:moveTo>
                  <a:pt x="0" y="0"/>
                </a:moveTo>
                <a:lnTo>
                  <a:pt x="3117676" y="0"/>
                </a:lnTo>
                <a:lnTo>
                  <a:pt x="3117676" y="673200"/>
                </a:lnTo>
                <a:lnTo>
                  <a:pt x="3639676" y="673200"/>
                </a:lnTo>
                <a:lnTo>
                  <a:pt x="3639676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00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 baseline="0"/>
            </a:lvl1pPr>
          </a:lstStyle>
          <a:p>
            <a:r>
              <a:rPr lang="nl-NL" dirty="0"/>
              <a:t>Klik icoon om afbeelding in te voegen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A039223-7AC3-4DA1-B3F8-69D1AE5FEA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4747203"/>
              </p:ext>
            </p:ext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38" imgH="337" progId="TCLayout.ActiveDocument.1">
                  <p:embed/>
                </p:oleObj>
              </mc:Choice>
              <mc:Fallback>
                <p:oleObj name="think-cell Slide" r:id="rId6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A039223-7AC3-4DA1-B3F8-69D1AE5FE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ndertitel 2">
            <a:extLst>
              <a:ext uri="{FF2B5EF4-FFF2-40B4-BE49-F238E27FC236}">
                <a16:creationId xmlns:a16="http://schemas.microsoft.com/office/drawing/2014/main" id="{83E37637-322F-4835-A370-9FCF1000B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3793" y="133848"/>
            <a:ext cx="3134458" cy="139846"/>
          </a:xfrm>
        </p:spPr>
        <p:txBody>
          <a:bodyPr wrap="square">
            <a:sp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nl-NL" dirty="0"/>
              <a:t>Datum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723792" y="628440"/>
            <a:ext cx="3133662" cy="139846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900"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723792" y="299450"/>
            <a:ext cx="3133662" cy="139846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900">
                <a:latin typeface="+mj-lt"/>
              </a:defRPr>
            </a:lvl1pPr>
          </a:lstStyle>
          <a:p>
            <a:pPr lvl="0"/>
            <a:r>
              <a:rPr lang="nl-NL" dirty="0"/>
              <a:t>Afdeling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98" y="0"/>
            <a:ext cx="1193448" cy="6725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E96F3CB-976A-41DC-8430-B14E548305FB}"/>
              </a:ext>
            </a:extLst>
          </p:cNvPr>
          <p:cNvGrpSpPr/>
          <p:nvPr userDrawn="1"/>
        </p:nvGrpSpPr>
        <p:grpSpPr>
          <a:xfrm>
            <a:off x="-1566056" y="0"/>
            <a:ext cx="1439056" cy="3145499"/>
            <a:chOff x="-1511626" y="5308834"/>
            <a:chExt cx="1439056" cy="3145499"/>
          </a:xfrm>
        </p:grpSpPr>
        <p:sp>
          <p:nvSpPr>
            <p:cNvPr id="18" name="Content Placeholder 6">
              <a:extLst>
                <a:ext uri="{FF2B5EF4-FFF2-40B4-BE49-F238E27FC236}">
                  <a16:creationId xmlns:a16="http://schemas.microsoft.com/office/drawing/2014/main" id="{215A4B46-C80B-4D98-8A73-C1FB69B4C65E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511626" y="5308834"/>
              <a:ext cx="1439056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blauwe achtergrondkleur aanpassen:</a:t>
              </a:r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4CABDC76-71F4-45BB-B4E0-1729AF8B44C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11626" y="5890732"/>
              <a:ext cx="1439056" cy="9233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9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</a:t>
              </a:r>
              <a:r>
                <a:rPr lang="nl-NL" sz="1000" noProof="0" dirty="0" err="1">
                  <a:solidFill>
                    <a:schemeClr val="tx1"/>
                  </a:solidFill>
                  <a:latin typeface="+mn-lt"/>
                </a:rPr>
                <a:t>rechter-muisknop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op de blauwe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</a:t>
              </a:r>
            </a:p>
          </p:txBody>
        </p:sp>
        <p:sp>
          <p:nvSpPr>
            <p:cNvPr id="20" name="Content Placeholder 4">
              <a:extLst>
                <a:ext uri="{FF2B5EF4-FFF2-40B4-BE49-F238E27FC236}">
                  <a16:creationId xmlns:a16="http://schemas.microsoft.com/office/drawing/2014/main" id="{0AB11A8E-6EAA-4FA5-8B22-68B7A962850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511626" y="7715669"/>
              <a:ext cx="1439056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9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Opvulling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</a:p>
            <a:p>
              <a:pPr marL="0" marR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Klik</a:t>
              </a:r>
              <a:r>
                <a:rPr lang="nl-NL" sz="1000" b="0" baseline="0" noProof="0" dirty="0">
                  <a:solidFill>
                    <a:schemeClr val="tx1"/>
                  </a:solidFill>
                  <a:latin typeface="+mn-lt"/>
                </a:rPr>
                <a:t> op </a:t>
              </a:r>
              <a:r>
                <a:rPr lang="nl-NL" sz="1000" b="1" baseline="0" noProof="0" dirty="0">
                  <a:solidFill>
                    <a:schemeClr val="tx1"/>
                  </a:solidFill>
                  <a:latin typeface="+mn-lt"/>
                </a:rPr>
                <a:t>Sluiten.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1" name="Groep 14">
              <a:extLst>
                <a:ext uri="{FF2B5EF4-FFF2-40B4-BE49-F238E27FC236}">
                  <a16:creationId xmlns:a16="http://schemas.microsoft.com/office/drawing/2014/main" id="{9A79D2D1-60D4-42B7-A4CA-D457EF25701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1626" y="6884731"/>
              <a:ext cx="869136" cy="742507"/>
              <a:chOff x="7059203" y="1682750"/>
              <a:chExt cx="1746146" cy="1491740"/>
            </a:xfrm>
          </p:grpSpPr>
          <p:pic>
            <p:nvPicPr>
              <p:cNvPr id="22" name="Picture 2" descr="Achtergrond opmaken">
                <a:extLst>
                  <a:ext uri="{FF2B5EF4-FFF2-40B4-BE49-F238E27FC236}">
                    <a16:creationId xmlns:a16="http://schemas.microsoft.com/office/drawing/2014/main" id="{070DA049-CDD4-44E9-A506-EB6BDB8A630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9203" y="1682750"/>
                <a:ext cx="1746146" cy="149174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Afbeelding 17">
                <a:extLst>
                  <a:ext uri="{FF2B5EF4-FFF2-40B4-BE49-F238E27FC236}">
                    <a16:creationId xmlns:a16="http://schemas.microsoft.com/office/drawing/2014/main" id="{6CEF6E46-9EB2-4AFF-A4F2-363B1832A44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55731" y="2414762"/>
                <a:ext cx="532800" cy="358960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63FB374-1C91-4A72-91CC-58127DBD3D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8900" y="3857787"/>
            <a:ext cx="4801030" cy="462306"/>
          </a:xfrm>
        </p:spPr>
        <p:txBody>
          <a:bodyPr anchor="b"/>
          <a:lstStyle>
            <a:lvl1pPr algn="l">
              <a:lnSpc>
                <a:spcPct val="105000"/>
              </a:lnSpc>
              <a:defRPr sz="31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Presentatietitel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7C4BA35-5DF0-414A-8E36-28446517D6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8320" y="4263365"/>
            <a:ext cx="4801609" cy="49244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/>
              <a:t>Subtitel</a:t>
            </a:r>
            <a:endParaRPr lang="nl-NL" dirty="0"/>
          </a:p>
        </p:txBody>
      </p:sp>
      <p:grpSp>
        <p:nvGrpSpPr>
          <p:cNvPr id="29" name="Group 23">
            <a:extLst>
              <a:ext uri="{FF2B5EF4-FFF2-40B4-BE49-F238E27FC236}">
                <a16:creationId xmlns:a16="http://schemas.microsoft.com/office/drawing/2014/main" id="{AB864AA4-CA9C-4B12-BF29-4F862E8DF246}"/>
              </a:ext>
            </a:extLst>
          </p:cNvPr>
          <p:cNvGrpSpPr/>
          <p:nvPr userDrawn="1"/>
        </p:nvGrpSpPr>
        <p:grpSpPr>
          <a:xfrm>
            <a:off x="9245433" y="3318280"/>
            <a:ext cx="1353898" cy="442940"/>
            <a:chOff x="7661273" y="6868746"/>
            <a:chExt cx="1353898" cy="442940"/>
          </a:xfrm>
        </p:grpSpPr>
        <p:cxnSp>
          <p:nvCxnSpPr>
            <p:cNvPr id="30" name="Straight Connector 24">
              <a:extLst>
                <a:ext uri="{FF2B5EF4-FFF2-40B4-BE49-F238E27FC236}">
                  <a16:creationId xmlns:a16="http://schemas.microsoft.com/office/drawing/2014/main" id="{264276CB-EDC9-4813-B09A-39AA9E116B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61273" y="6868746"/>
              <a:ext cx="1340985" cy="0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ontent Placeholder 6">
              <a:extLst>
                <a:ext uri="{FF2B5EF4-FFF2-40B4-BE49-F238E27FC236}">
                  <a16:creationId xmlns:a16="http://schemas.microsoft.com/office/drawing/2014/main" id="{8A941D16-A406-4B0B-8899-5C499B8CC72F}"/>
                </a:ext>
              </a:extLst>
            </p:cNvPr>
            <p:cNvSpPr txBox="1">
              <a:spLocks/>
            </p:cNvSpPr>
            <p:nvPr userDrawn="1">
              <p:custDataLst>
                <p:tags r:id="rId2"/>
              </p:custDataLst>
            </p:nvPr>
          </p:nvSpPr>
          <p:spPr>
            <a:xfrm>
              <a:off x="7661273" y="6956204"/>
              <a:ext cx="1353898" cy="3554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50" b="1" noProof="0" dirty="0">
                  <a:solidFill>
                    <a:srgbClr val="C00000"/>
                  </a:solidFill>
                </a:rPr>
                <a:t>Titel over maximaal twee regels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29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BDEC5-9BB7-43C1-93EE-57816650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C9FAE-08D1-405C-B86F-572758185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A5A27-0391-440A-B64A-77469178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Vul de presentatietitel in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DE1793-F7A2-46F8-B42B-0D431452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D60-4870-4F46-98C0-3A096B202E3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97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BDEC5-9BB7-43C1-93EE-57816650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A5A27-0391-440A-B64A-77469178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Vul de presentatietitel in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DE1793-F7A2-46F8-B42B-0D431452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D60-4870-4F46-98C0-3A096B202E3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2F126BD-E854-42E8-9E9B-14927C1625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1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F900A-19BA-43E2-8D20-65E85E07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96813"/>
            <a:ext cx="8605837" cy="33239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4BFC1C-954C-4A68-98C7-A03132C6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338" y="1023938"/>
            <a:ext cx="4054154" cy="33845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0F5981-C315-40C6-82AC-AD7BB795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9021" y="1023938"/>
            <a:ext cx="4054154" cy="33845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C07D3D-D740-4B97-AE39-2BC49C3A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Vul de presentatietitel in via Invoegen - Koptekst en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588DD1-FC33-43E9-9D72-80A2E865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D60-4870-4F46-98C0-3A096B202E3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854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783AB7-E4ED-4EFE-A68D-BD8D5A56A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362414"/>
            <a:ext cx="4054154" cy="278859"/>
          </a:xfrm>
        </p:spPr>
        <p:txBody>
          <a:bodyPr anchor="b">
            <a:spAutoFit/>
          </a:bodyPr>
          <a:lstStyle>
            <a:lvl1pPr marL="0" indent="0">
              <a:buNone/>
              <a:defRPr sz="18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D20254-9FFB-4B17-8F32-D35274748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338" y="1724098"/>
            <a:ext cx="4054154" cy="268439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DF11E1-BE49-46A8-8A14-98F2D7B33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6322" y="1362414"/>
            <a:ext cx="4054154" cy="278859"/>
          </a:xfrm>
        </p:spPr>
        <p:txBody>
          <a:bodyPr anchor="b">
            <a:spAutoFit/>
          </a:bodyPr>
          <a:lstStyle>
            <a:lvl1pPr marL="0" indent="0">
              <a:buNone/>
              <a:defRPr sz="18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6DF3FB-4A2B-489E-972F-0B3A3C92B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6322" y="1724098"/>
            <a:ext cx="4054154" cy="268439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BCACDE-5CEA-40ED-A2BB-7B098EE0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Vul de presentatietitel in via Invoegen - Koptekst en voettekst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C8DD23-AD68-408E-9608-4A90BA0E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D60-4870-4F46-98C0-3A096B202E3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87338" y="196813"/>
            <a:ext cx="8605837" cy="33239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98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4F73B-9AC7-4C0C-985F-B78F8402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93CE65-AB75-450B-98B8-E41FBEBA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Vul de presentatietitel in via Invoegen - Koptekst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0F1997-52B0-4787-B69E-C5C3CC43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D60-4870-4F46-98C0-3A096B202E3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287338" y="1023938"/>
            <a:ext cx="5552463" cy="3384550"/>
          </a:xfrm>
          <a:solidFill>
            <a:schemeClr val="bg1">
              <a:lumMod val="95000"/>
            </a:schemeClr>
          </a:solidFill>
        </p:spPr>
        <p:txBody>
          <a:bodyPr bIns="900000" anchor="ctr" anchorCtr="0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NL" dirty="0"/>
              <a:t>Klik icoon om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698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4F73B-9AC7-4C0C-985F-B78F8402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93CE65-AB75-450B-98B8-E41FBEBA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Vul de presentatietitel in via Invoegen - Koptekst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0F1997-52B0-4787-B69E-C5C3CC43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0D60-4870-4F46-98C0-3A096B202E3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33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tags" Target="../tags/tag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E0EAAAF-1334-4BBD-9CB2-68C7E9D3FA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745171374"/>
              </p:ext>
            </p:ext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38" imgH="337" progId="TCLayout.ActiveDocument.1">
                  <p:embed/>
                </p:oleObj>
              </mc:Choice>
              <mc:Fallback>
                <p:oleObj name="think-cell Slide" r:id="rId17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E0EAAAF-1334-4BBD-9CB2-68C7E9D3FA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EE2DA8-F853-48CF-8FF2-785CFF03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96813"/>
            <a:ext cx="8605837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B822DE-B15C-4D62-AA9E-6B4CED3E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1023938"/>
            <a:ext cx="8605837" cy="3384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333689-15B0-406D-A097-AF37E4C27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83" y="4779334"/>
            <a:ext cx="30861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Vul de presentatietitel in via Invoegen - Koptekst en voettekst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24F49-C430-4CCB-8776-F933E9CF4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1848" y="4779334"/>
            <a:ext cx="2278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420C0D60-4870-4F46-98C0-3A096B202E3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Afbeelding 9">
            <a:extLst>
              <a:ext uri="{FF2B5EF4-FFF2-40B4-BE49-F238E27FC236}">
                <a16:creationId xmlns:a16="http://schemas.microsoft.com/office/drawing/2014/main" id="{604F3C60-130D-4468-B593-2361A429FE5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5" y="4660230"/>
            <a:ext cx="274050" cy="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1" r:id="rId3"/>
    <p:sldLayoutId id="2147483650" r:id="rId4"/>
    <p:sldLayoutId id="2147483663" r:id="rId5"/>
    <p:sldLayoutId id="2147483652" r:id="rId6"/>
    <p:sldLayoutId id="2147483653" r:id="rId7"/>
    <p:sldLayoutId id="2147483657" r:id="rId8"/>
    <p:sldLayoutId id="2147483654" r:id="rId9"/>
    <p:sldLayoutId id="2147483655" r:id="rId10"/>
    <p:sldLayoutId id="2147483658" r:id="rId11"/>
    <p:sldLayoutId id="2147483656" r:id="rId12"/>
    <p:sldLayoutId id="2147483659" r:id="rId13"/>
    <p:sldLayoutId id="2147483660" r:id="rId14"/>
  </p:sldLayoutIdLst>
  <p:hf sldNum="0" hd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779252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4625" algn="l" defTabSz="779252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2563" algn="l" defTabSz="779252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779252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4625" algn="l" defTabSz="779252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5" userDrawn="1">
          <p15:clr>
            <a:srgbClr val="F26B43"/>
          </p15:clr>
        </p15:guide>
        <p15:guide id="2" pos="181" userDrawn="1">
          <p15:clr>
            <a:srgbClr val="F26B43"/>
          </p15:clr>
        </p15:guide>
        <p15:guide id="3" pos="604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orient="horz" pos="2777" userDrawn="1">
          <p15:clr>
            <a:srgbClr val="F26B43"/>
          </p15:clr>
        </p15:guide>
        <p15:guide id="6" pos="56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E0EAAAF-1334-4BBD-9CB2-68C7E9D3FAB6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E0EAAAF-1334-4BBD-9CB2-68C7E9D3FA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EE2DA8-F853-48CF-8FF2-785CFF03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9" y="196814"/>
            <a:ext cx="8605837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B822DE-B15C-4D62-AA9E-6B4CED3E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9" y="1023939"/>
            <a:ext cx="8605837" cy="3384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333689-15B0-406D-A097-AF37E4C27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83" y="4779335"/>
            <a:ext cx="30861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Vul de presentatietitel in via Invoegen - Koptekst en voettekst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24F49-C430-4CCB-8776-F933E9CF4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1849" y="4779335"/>
            <a:ext cx="2278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420C0D60-4870-4F46-98C0-3A096B202E3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Afbeelding 9">
            <a:extLst>
              <a:ext uri="{FF2B5EF4-FFF2-40B4-BE49-F238E27FC236}">
                <a16:creationId xmlns:a16="http://schemas.microsoft.com/office/drawing/2014/main" id="{604F3C60-130D-4468-B593-2361A429FE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5" y="4660230"/>
            <a:ext cx="274050" cy="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</p:sldLayoutIdLst>
  <p:hf sldNum="0" hdr="0" ftr="0" dt="0"/>
  <p:txStyles>
    <p:titleStyle>
      <a:lvl1pPr algn="l" defTabSz="77923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1" indent="-180971" algn="l" defTabSz="77923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>
          <a:tab pos="180971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5591" indent="-174621" algn="l" defTabSz="77923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50" indent="-182558" algn="l" defTabSz="77923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20" indent="-180971" algn="l" defTabSz="77923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41" indent="-174621" algn="l" defTabSz="77923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89" indent="-194808" algn="l" defTabSz="77923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05" indent="-194808" algn="l" defTabSz="77923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21" indent="-194808" algn="l" defTabSz="77923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738" indent="-194808" algn="l" defTabSz="77923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6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3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64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80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97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13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29" algn="l" defTabSz="779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5">
          <p15:clr>
            <a:srgbClr val="F26B43"/>
          </p15:clr>
        </p15:guide>
        <p15:guide id="2" pos="181">
          <p15:clr>
            <a:srgbClr val="F26B43"/>
          </p15:clr>
        </p15:guide>
        <p15:guide id="3" pos="6046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orient="horz" pos="2777">
          <p15:clr>
            <a:srgbClr val="F26B43"/>
          </p15:clr>
        </p15:guide>
        <p15:guide id="6" pos="56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E0EAAAF-1334-4BBD-9CB2-68C7E9D3FA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468" y="119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E0EAAAF-1334-4BBD-9CB2-68C7E9D3FA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8" y="119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EE2DA8-F853-48CF-8FF2-785CFF03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85" y="234498"/>
            <a:ext cx="8575431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B822DE-B15C-4D62-AA9E-6B4CED3E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285" y="1032276"/>
            <a:ext cx="8575432" cy="33754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333689-15B0-406D-A097-AF37E4C27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143" y="6420757"/>
            <a:ext cx="30861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525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Energie en gebouwde omgeving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24F49-C430-4CCB-8776-F933E9CF4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1848" y="6420757"/>
            <a:ext cx="22786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fld id="{420C0D60-4870-4F46-98C0-3A096B202E3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04F3C60-130D-4468-B593-2361A429FE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" y="4700714"/>
            <a:ext cx="353469" cy="3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7" indent="-179387" algn="l" defTabSz="91439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3" indent="-179387" algn="l" defTabSz="91439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0" indent="-179387" algn="l" defTabSz="91439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45" indent="-179387" algn="l" defTabSz="91439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2" indent="-179387" algn="l" defTabSz="91439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50" userDrawn="1">
          <p15:clr>
            <a:srgbClr val="F26B43"/>
          </p15:clr>
        </p15:guide>
        <p15:guide id="2" pos="179" userDrawn="1">
          <p15:clr>
            <a:srgbClr val="F26B43"/>
          </p15:clr>
        </p15:guide>
        <p15:guide id="3" pos="5581" userDrawn="1">
          <p15:clr>
            <a:srgbClr val="F26B43"/>
          </p15:clr>
        </p15:guide>
        <p15:guide id="4" orient="horz" pos="2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nl.wikipedia.org/wiki/Warmtepomp" TargetMode="External"/><Relationship Id="rId5" Type="http://schemas.openxmlformats.org/officeDocument/2006/relationships/hyperlink" Target="https://nl.wikipedia.org/wiki/Zonnepaneel" TargetMode="External"/><Relationship Id="rId4" Type="http://schemas.openxmlformats.org/officeDocument/2006/relationships/hyperlink" Target="https://nl.wikipedia.org/wiki/Zonneboil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arlem.nl/duurzaam-verbouwen/" TargetMode="External"/><Relationship Id="rId3" Type="http://schemas.openxmlformats.org/officeDocument/2006/relationships/hyperlink" Target="http://www.haarlem.nl/gasvrijer" TargetMode="External"/><Relationship Id="rId7" Type="http://schemas.openxmlformats.org/officeDocument/2006/relationships/hyperlink" Target="http://www.haarlem.nl/duurzaamheidslenin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duurzaambouwloket.nl/inkoopactie-woningisolatie" TargetMode="External"/><Relationship Id="rId5" Type="http://schemas.openxmlformats.org/officeDocument/2006/relationships/hyperlink" Target="https://www.rvo.nl/subsidie-en-financieringswijzer/isde" TargetMode="External"/><Relationship Id="rId4" Type="http://schemas.openxmlformats.org/officeDocument/2006/relationships/hyperlink" Target="https://www.haarlem.nl/gasvrijer/vis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989AFE-7F11-4A9F-8473-E788F0442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9021" y="1023938"/>
            <a:ext cx="4054154" cy="338455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702B72-C9EC-4594-9C88-AD06F814C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4" y="-5549"/>
            <a:ext cx="9151694" cy="45849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47CAB9-DCD4-41BE-A8D1-CD4B5BBFE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79435"/>
            <a:ext cx="1455419" cy="5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CF08F-0BCE-4FB8-A244-3998107E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96813"/>
            <a:ext cx="8605837" cy="332399"/>
          </a:xfrm>
        </p:spPr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Trias Energetica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989AFE-7F11-4A9F-8473-E788F0442B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E13B7A-45AD-40CA-BF18-68A6FCFE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91" y="919291"/>
            <a:ext cx="3410093" cy="330491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138CADF-4F61-4A99-A2E0-602EBCC6C4C4}"/>
              </a:ext>
            </a:extLst>
          </p:cNvPr>
          <p:cNvSpPr txBox="1"/>
          <p:nvPr/>
        </p:nvSpPr>
        <p:spPr>
          <a:xfrm>
            <a:off x="3856981" y="707334"/>
            <a:ext cx="432449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nl-N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Beperk de energievraag 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door verspilling tegen te gaan; bijvoorbeeld door isolatie van de buitenschil (gevels, daken en vloeren).</a:t>
            </a:r>
          </a:p>
          <a:p>
            <a:pPr marL="342900" indent="-342900" algn="l">
              <a:buFont typeface="+mj-lt"/>
              <a:buAutoNum type="arabicPeriod"/>
            </a:pPr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Gebruik van energie uit duurzame bronnen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lvl="1"/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zoals wind-, water-, en zonne-energie; </a:t>
            </a:r>
          </a:p>
          <a:p>
            <a:pPr lvl="1"/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bijvoorbeeld door installatie van een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Zonneboiler"/>
              </a:rPr>
              <a:t>zonneboiler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Zonnepaneel"/>
              </a:rPr>
              <a:t>zonnepanelen.</a:t>
            </a:r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Gebruik fossiele brandstoffen zo efficiënt mogelijk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om in de resterende energiebehoefte te voorzien; </a:t>
            </a:r>
          </a:p>
          <a:p>
            <a:pPr lvl="1"/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bijvoorbeeld door lage temperatuurverwarming, het beperken van leidinglengten of het gebruikmaken van een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Warmtepomp"/>
              </a:rPr>
              <a:t>warmtepomp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39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CF08F-0BCE-4FB8-A244-3998107E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03928" y="2126727"/>
            <a:ext cx="4709505" cy="318549"/>
          </a:xfrm>
        </p:spPr>
        <p:txBody>
          <a:bodyPr/>
          <a:lstStyle/>
          <a:p>
            <a:r>
              <a:rPr lang="nl-NL" sz="2300" dirty="0"/>
              <a:t>Haarlemse Transitievisie Warmte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989AFE-7F11-4A9F-8473-E788F0442B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3B1D528C-5F97-4137-A6C8-EC99CB437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" b="1027"/>
          <a:stretch/>
        </p:blipFill>
        <p:spPr>
          <a:xfrm>
            <a:off x="719569" y="-2575"/>
            <a:ext cx="8039420" cy="51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CF08F-0BCE-4FB8-A244-3998107E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96813"/>
            <a:ext cx="8605837" cy="332399"/>
          </a:xfrm>
        </p:spPr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Wijkpaspoort warmtetransitie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989AFE-7F11-4A9F-8473-E788F0442B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677262-74DB-4F55-9A1F-170732585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96" y="529212"/>
            <a:ext cx="8804242" cy="45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262E7-C820-4EEC-9418-7122D72A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Waar kan ik terecht?		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E44B34-C58E-4C98-9B92-2457982561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nl-NL" sz="1800" dirty="0"/>
              <a:t>LOKET: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dirty="0"/>
              <a:t>Duurzaam Bouwloket</a:t>
            </a:r>
          </a:p>
          <a:p>
            <a:pPr marL="357188" lvl="2" indent="0">
              <a:lnSpc>
                <a:spcPct val="150000"/>
              </a:lnSpc>
              <a:buNone/>
            </a:pPr>
            <a:r>
              <a:rPr lang="nl-NL" dirty="0"/>
              <a:t>	</a:t>
            </a:r>
            <a:r>
              <a:rPr lang="nl-NL" sz="1400" dirty="0"/>
              <a:t>dagelijks telefonisch of online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dirty="0"/>
              <a:t>Duurzaamheidsloket Kweektuin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nl-NL" dirty="0"/>
              <a:t>	</a:t>
            </a:r>
            <a:r>
              <a:rPr lang="nl-NL" sz="1400" dirty="0"/>
              <a:t>fysiek elke vrijdag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dirty="0"/>
              <a:t>Monumentenloket </a:t>
            </a:r>
            <a:r>
              <a:rPr lang="nl-NL" sz="1800" dirty="0" err="1"/>
              <a:t>Bakenesserkerk</a:t>
            </a:r>
            <a:endParaRPr lang="nl-NL" sz="1800" dirty="0"/>
          </a:p>
          <a:p>
            <a:pPr marL="0" indent="0" algn="l">
              <a:lnSpc>
                <a:spcPct val="150000"/>
              </a:lnSpc>
              <a:buNone/>
            </a:pPr>
            <a:r>
              <a:rPr lang="nl-NL" dirty="0"/>
              <a:t>	</a:t>
            </a:r>
            <a:r>
              <a:rPr lang="nl-NL" sz="1400" dirty="0"/>
              <a:t>fysiek elke dinsdag 14-16.00 op afspraak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nl-NL" sz="1400" dirty="0"/>
              <a:t>	monumentenloket@haarlem.nl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99C7C0-EFE2-4B95-9794-1D61571993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dirty="0"/>
              <a:t>FINANCIERING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/>
              <a:t>Subsidie isolatie warmtepomp (rijk)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/>
              <a:t>Duurzaamheidslening (gemeente)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/>
              <a:t>Warmtefonds (rijk)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l-NL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dirty="0">
                <a:cs typeface="Calibri"/>
              </a:rPr>
              <a:t>ACTIE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nl-NL" dirty="0">
                <a:cs typeface="Calibri"/>
              </a:rPr>
              <a:t>Regionale isolatieactie (tot 31 mei 2022)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cs typeface="Calibri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9CDEF9-BE22-47DB-B36D-9424327F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Vul de presentatietitel in via Invoegen - Koptekst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16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A03E8-10A2-43DE-B6B7-84BF00DD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96813"/>
            <a:ext cx="8605837" cy="664797"/>
          </a:xfrm>
        </p:spPr>
        <p:txBody>
          <a:bodyPr/>
          <a:lstStyle/>
          <a:p>
            <a:r>
              <a:rPr lang="nl-NL" dirty="0"/>
              <a:t>Linkjes</a:t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EA356CB-3A09-4281-87A8-89B896881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2" descr="I:\Organisatie\BC\COMM\MEDIA\de Groene Mug\5. Media\groene mug beeld\1. nieuwe logo De Groene Mug 2018\Skyline\GH_20180326_De_Groene_Mug-Skyline\GH_20180326_De_Groene_Mug-Skyline.png">
            <a:extLst>
              <a:ext uri="{FF2B5EF4-FFF2-40B4-BE49-F238E27FC236}">
                <a16:creationId xmlns:a16="http://schemas.microsoft.com/office/drawing/2014/main" id="{621B9086-5419-4F1A-BD45-B3897BCAC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4"/>
          <a:stretch/>
        </p:blipFill>
        <p:spPr bwMode="auto">
          <a:xfrm>
            <a:off x="178684" y="574431"/>
            <a:ext cx="8786631" cy="44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67F5F1B-C4DE-49FF-944C-62CCFC75FD39}"/>
              </a:ext>
            </a:extLst>
          </p:cNvPr>
          <p:cNvSpPr/>
          <p:nvPr/>
        </p:nvSpPr>
        <p:spPr>
          <a:xfrm>
            <a:off x="427390" y="739042"/>
            <a:ext cx="73209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>
                <a:hlinkClick r:id="rId3"/>
              </a:rPr>
              <a:t>www.haarlem.nl/gasvrijer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>
                <a:hlinkClick r:id="rId4"/>
              </a:rPr>
              <a:t>www.haarlem.nl/gasvrijer/visie/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>
                <a:hlinkClick r:id="rId5"/>
              </a:rPr>
              <a:t>www.rvo.nl/subsidie-en-financieringswijzer/isde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>
                <a:hlinkClick r:id="rId6"/>
              </a:rPr>
              <a:t>www.duurzaambouwloket.nl/inkoopactie-woningisolatie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>
                <a:hlinkClick r:id="rId7"/>
              </a:rPr>
              <a:t>www.haarlem.nl/duurzaamheidslening/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>
                <a:hlinkClick r:id="rId8"/>
              </a:rPr>
              <a:t>www.haarlem.nl/duurzaam-verbouwen/</a:t>
            </a:r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981392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pf2MPgzkSFxHcYv4OcG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Vdy2vv0uuHDqFhrJL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emeente Haarlem 16-9">
  <a:themeElements>
    <a:clrScheme name="Gemeente Haarlem en Zandvoort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9CCA6D"/>
      </a:accent1>
      <a:accent2>
        <a:srgbClr val="F4B4C2"/>
      </a:accent2>
      <a:accent3>
        <a:srgbClr val="5FC4DA"/>
      </a:accent3>
      <a:accent4>
        <a:srgbClr val="FADF97"/>
      </a:accent4>
      <a:accent5>
        <a:srgbClr val="C2BCDB"/>
      </a:accent5>
      <a:accent6>
        <a:srgbClr val="C0DDEF"/>
      </a:accent6>
      <a:hlink>
        <a:srgbClr val="000000"/>
      </a:hlink>
      <a:folHlink>
        <a:srgbClr val="000000"/>
      </a:folHlink>
    </a:clrScheme>
    <a:fontScheme name="Gemeente Haarlem Rapport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72000" tIns="72000" rIns="72000" bIns="72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H Presentatie 16-9 .potx" id="{6E205529-C66B-4E42-AF0B-4A5BC7419147}" vid="{043C3F33-7AD4-43F4-8B3C-2690A1B242C7}"/>
    </a:ext>
  </a:extLst>
</a:theme>
</file>

<file path=ppt/theme/theme2.xml><?xml version="1.0" encoding="utf-8"?>
<a:theme xmlns:a="http://schemas.openxmlformats.org/drawingml/2006/main" name="GH Presentatie 16-9 ">
  <a:themeElements>
    <a:clrScheme name="Gemeente Haarlem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9CCA6D"/>
      </a:accent1>
      <a:accent2>
        <a:srgbClr val="F9D3AC"/>
      </a:accent2>
      <a:accent3>
        <a:srgbClr val="F4B4C2"/>
      </a:accent3>
      <a:accent4>
        <a:srgbClr val="C0DDEF"/>
      </a:accent4>
      <a:accent5>
        <a:srgbClr val="C2BCDB"/>
      </a:accent5>
      <a:accent6>
        <a:srgbClr val="5FC4DA"/>
      </a:accent6>
      <a:hlink>
        <a:srgbClr val="000000"/>
      </a:hlink>
      <a:folHlink>
        <a:srgbClr val="000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lIns="72000" tIns="72000" rIns="72000" bIns="72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H Presentatie 16-9 .potx" id="{C152B926-DD91-4929-AFF5-3A33DA7D6955}" vid="{EDFA502B-8758-4484-8101-47374C8619BC}"/>
    </a:ext>
  </a:extLst>
</a:theme>
</file>

<file path=ppt/theme/theme3.xml><?xml version="1.0" encoding="utf-8"?>
<a:theme xmlns:a="http://schemas.openxmlformats.org/drawingml/2006/main" name="Gemeente Haarlem A4">
  <a:themeElements>
    <a:clrScheme name="Gemeente Haarlem en Zandvoort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9CCA6D"/>
      </a:accent1>
      <a:accent2>
        <a:srgbClr val="F4B4C2"/>
      </a:accent2>
      <a:accent3>
        <a:srgbClr val="5FC4DA"/>
      </a:accent3>
      <a:accent4>
        <a:srgbClr val="FADF97"/>
      </a:accent4>
      <a:accent5>
        <a:srgbClr val="C2BCDB"/>
      </a:accent5>
      <a:accent6>
        <a:srgbClr val="C0DDEF"/>
      </a:accent6>
      <a:hlink>
        <a:srgbClr val="000000"/>
      </a:hlink>
      <a:folHlink>
        <a:srgbClr val="000000"/>
      </a:folHlink>
    </a:clrScheme>
    <a:fontScheme name="Gemeente Haarlem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H Presentatie 4-3.potx" id="{FD90151F-8ED8-400F-9C87-A8F42E234BEF}" vid="{B911FFB4-A61F-448E-9B22-82F3C01B8D98}"/>
    </a:ext>
  </a:extLst>
</a:theme>
</file>

<file path=ppt/theme/theme4.xml><?xml version="1.0" encoding="utf-8"?>
<a:theme xmlns:a="http://schemas.openxmlformats.org/drawingml/2006/main" name="Office Theme">
  <a:themeElements>
    <a:clrScheme name="Gemeente Haarlem en Zandvoort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9CCA6D"/>
      </a:accent1>
      <a:accent2>
        <a:srgbClr val="F4B4C2"/>
      </a:accent2>
      <a:accent3>
        <a:srgbClr val="5FC4DA"/>
      </a:accent3>
      <a:accent4>
        <a:srgbClr val="FADF97"/>
      </a:accent4>
      <a:accent5>
        <a:srgbClr val="C2BCDB"/>
      </a:accent5>
      <a:accent6>
        <a:srgbClr val="C0DDEF"/>
      </a:accent6>
      <a:hlink>
        <a:srgbClr val="000000"/>
      </a:hlink>
      <a:folHlink>
        <a:srgbClr val="000000"/>
      </a:folHlink>
    </a:clrScheme>
    <a:fontScheme name="Gemeente Haarlem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Gemeente Haarlem en Zandvoort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9CCA6D"/>
      </a:accent1>
      <a:accent2>
        <a:srgbClr val="F4B4C2"/>
      </a:accent2>
      <a:accent3>
        <a:srgbClr val="5FC4DA"/>
      </a:accent3>
      <a:accent4>
        <a:srgbClr val="FADF97"/>
      </a:accent4>
      <a:accent5>
        <a:srgbClr val="C2BCDB"/>
      </a:accent5>
      <a:accent6>
        <a:srgbClr val="C0DDEF"/>
      </a:accent6>
      <a:hlink>
        <a:srgbClr val="000000"/>
      </a:hlink>
      <a:folHlink>
        <a:srgbClr val="000000"/>
      </a:folHlink>
    </a:clrScheme>
    <a:fontScheme name="Gemeente Haarlem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2903B65F2D0448BC218FCEF1479F0" ma:contentTypeVersion="16" ma:contentTypeDescription="Een nieuw document maken." ma:contentTypeScope="" ma:versionID="d02bceae7d1e61e2a710685df894666e">
  <xsd:schema xmlns:xsd="http://www.w3.org/2001/XMLSchema" xmlns:xs="http://www.w3.org/2001/XMLSchema" xmlns:p="http://schemas.microsoft.com/office/2006/metadata/properties" xmlns:ns1="http://schemas.microsoft.com/sharepoint/v3" xmlns:ns3="7e49bced-cb12-4419-a30b-09c80227938a" xmlns:ns4="1143e383-637b-460a-ae84-c03061613730" targetNamespace="http://schemas.microsoft.com/office/2006/metadata/properties" ma:root="true" ma:fieldsID="7f0ca02e937a38c702cd680758ff0f8d" ns1:_="" ns3:_="" ns4:_="">
    <xsd:import namespace="http://schemas.microsoft.com/sharepoint/v3"/>
    <xsd:import namespace="7e49bced-cb12-4419-a30b-09c80227938a"/>
    <xsd:import namespace="1143e383-637b-460a-ae84-c030616137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9bced-cb12-4419-a30b-09c802279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3e383-637b-460a-ae84-c0306161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31BBCA-5856-4939-A99D-8E193FD80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5D4C0-926B-4F2A-937D-8722CF740130}">
  <ds:schemaRefs>
    <ds:schemaRef ds:uri="1143e383-637b-460a-ae84-c03061613730"/>
    <ds:schemaRef ds:uri="7e49bced-cb12-4419-a30b-09c8022793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7BFE65-E05B-434C-BACF-DCCA223BC431}">
  <ds:schemaRefs>
    <ds:schemaRef ds:uri="1143e383-637b-460a-ae84-c03061613730"/>
    <ds:schemaRef ds:uri="7e49bced-cb12-4419-a30b-09c8022793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 Presentatie 16-9 </Template>
  <TotalTime>641</TotalTime>
  <Words>210</Words>
  <Application>Microsoft Office PowerPoint</Application>
  <PresentationFormat>Diavoorstelling (16:9)</PresentationFormat>
  <Paragraphs>45</Paragraphs>
  <Slides>6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Gemeente Haarlem 16-9</vt:lpstr>
      <vt:lpstr>GH Presentatie 16-9 </vt:lpstr>
      <vt:lpstr>Gemeente Haarlem A4</vt:lpstr>
      <vt:lpstr>think-cell Slide</vt:lpstr>
      <vt:lpstr>PowerPoint-presentatie</vt:lpstr>
      <vt:lpstr>Trias Energetica</vt:lpstr>
      <vt:lpstr>Haarlemse Transitievisie Warmte </vt:lpstr>
      <vt:lpstr>Wijkpaspoort warmtetransitie</vt:lpstr>
      <vt:lpstr>Waar kan ik terecht?   </vt:lpstr>
      <vt:lpstr>Linkjes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Emmy Josephus Jitta</dc:creator>
  <cp:lastModifiedBy>Emmy Josephus Jitta</cp:lastModifiedBy>
  <cp:revision>4</cp:revision>
  <dcterms:created xsi:type="dcterms:W3CDTF">2021-09-01T13:18:04Z</dcterms:created>
  <dcterms:modified xsi:type="dcterms:W3CDTF">2022-03-30T09:36:52Z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0x0101009E62903B65F2D0448BC218FCEF1479F0</vt:lpwstr>
  </property>
</Properties>
</file>